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png" ContentType="image/png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3.xml" ContentType="application/vnd.openxmlformats-officedocument.theme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firstSlideNum="1" rtl="0" saveSubsetFonts="0" serverZoom="0" showSpecialPlsOnTitleSld="1">
  <p:sldMasterIdLst>
    <p:sldMasterId id="2147483648" r:id="rId1"/>
  </p:sldMasterIdLst>
  <p:notesMasterIdLst>
    <p:notesMasterId r:id="rId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type="screen4x3" cy="6858000" cx="12192000"/>
  <p:notesSz cx="6858000" cy="9144000"/>
  <p:defaultTextStyle>
    <a:lvl1pPr algn="l" eaLnBrk="1" fontAlgn="base" hangingPunct="1" indent="0" latinLnBrk="0" marL="0">
      <a:lnSpc>
        <a:spcPct val="100000"/>
      </a:lnSpc>
      <a:spcBef>
        <a:spcPct val="0"/>
      </a:spcBef>
      <a:spcAft>
        <a:spcPct val="0"/>
      </a:spcAft>
      <a:buFontTx/>
      <a:buNone/>
      <a:defRPr b="0" sz="1800">
        <a:solidFill>
          <a:srgbClr val="000000"/>
        </a:solidFill>
        <a:latin typeface="Calibri" pitchFamily="0" charset="0"/>
      </a:defRPr>
    </a:lvl1pPr>
    <a:lvl2pPr algn="l" eaLnBrk="1" fontAlgn="base" hangingPunct="1" indent="0" latinLnBrk="0" marL="457200">
      <a:lnSpc>
        <a:spcPct val="100000"/>
      </a:lnSpc>
      <a:spcBef>
        <a:spcPct val="0"/>
      </a:spcBef>
      <a:spcAft>
        <a:spcPct val="0"/>
      </a:spcAft>
      <a:buFontTx/>
      <a:buNone/>
      <a:defRPr b="0" sz="1800">
        <a:solidFill>
          <a:srgbClr val="000000"/>
        </a:solidFill>
        <a:latin typeface="Calibri" pitchFamily="0" charset="0"/>
      </a:defRPr>
    </a:lvl2pPr>
    <a:lvl3pPr algn="l" eaLnBrk="1" fontAlgn="base" hangingPunct="1" indent="0" latinLnBrk="0" marL="914400">
      <a:lnSpc>
        <a:spcPct val="100000"/>
      </a:lnSpc>
      <a:spcBef>
        <a:spcPct val="0"/>
      </a:spcBef>
      <a:spcAft>
        <a:spcPct val="0"/>
      </a:spcAft>
      <a:buFontTx/>
      <a:buNone/>
      <a:defRPr b="0" sz="1800">
        <a:solidFill>
          <a:srgbClr val="000000"/>
        </a:solidFill>
        <a:latin typeface="Calibri" pitchFamily="0" charset="0"/>
      </a:defRPr>
    </a:lvl3pPr>
    <a:lvl4pPr algn="l" eaLnBrk="1" fontAlgn="base" hangingPunct="1" indent="0" latinLnBrk="0" marL="1371600">
      <a:lnSpc>
        <a:spcPct val="100000"/>
      </a:lnSpc>
      <a:spcBef>
        <a:spcPct val="0"/>
      </a:spcBef>
      <a:spcAft>
        <a:spcPct val="0"/>
      </a:spcAft>
      <a:buFontTx/>
      <a:buNone/>
      <a:defRPr b="0" sz="1800">
        <a:solidFill>
          <a:srgbClr val="000000"/>
        </a:solidFill>
        <a:latin typeface="Calibri" pitchFamily="0" charset="0"/>
      </a:defRPr>
    </a:lvl4pPr>
    <a:lvl5pPr algn="l" eaLnBrk="1" fontAlgn="base" hangingPunct="1" indent="0" latinLnBrk="0" marL="1828800">
      <a:lnSpc>
        <a:spcPct val="100000"/>
      </a:lnSpc>
      <a:spcBef>
        <a:spcPct val="0"/>
      </a:spcBef>
      <a:spcAft>
        <a:spcPct val="0"/>
      </a:spcAft>
      <a:buFontTx/>
      <a:buNone/>
      <a:defRPr b="0" sz="1800">
        <a:solidFill>
          <a:srgbClr val="000000"/>
        </a:solidFill>
        <a:latin typeface="Calibri" pitchFamily="0" charset="0"/>
      </a:defRPr>
    </a:lvl5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 lastView="sldThumbnailView">
  <p:normalViewPr showOutlineIcons="1" snapVertSplitter="0" vertBarState="restored" horzBarState="restored" preferSingleView="0">
    <p:restoredLeft sz="15620" autoAdjust="0"/>
    <p:restoredTop sz="94660" autoAdjust="0"/>
  </p:normalViewPr>
  <p:slideViewPr>
    <p:cSldViewPr showGuides="1" snapToGrid="0" snapToObjects="1">
      <p:cViewPr>
        <p:scale>
          <a:sx n="75" d="100"/>
          <a:sy n="75" d="100"/>
        </p:scale>
        <p:origin x="0" y="0"/>
      </p:cViewPr>
      <p:guideLst>
        <p:guide orient="horz" pos="2160"/>
        <p:guide orient="vert" pos="2880"/>
      </p:guideLst>
    </p:cSldViewPr>
  </p:slideViewPr>
  <p:gridSpacing cx="0" cy="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tableStyles" Target="tableStyles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3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9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75" name="Rectangle 2"/>
          <p:cNvSpPr/>
          <p:nvPr>
            <p:ph type="hdr" sz="quarter" idx="0"/>
          </p:nvPr>
        </p:nvSpPr>
        <p:spPr>
          <a:xfrm rot="0">
            <a:off x="0" y="0"/>
            <a:ext cx="3076575" cy="512762"/>
          </a:xfrm>
          <a:prstGeom prst="rect"/>
          <a:noFill/>
          <a:ln>
            <a:noFill/>
          </a:ln>
        </p:spPr>
        <p:txBody>
          <a:bodyPr anchor="t" bIns="45745" lIns="91492" rIns="91492" tIns="45745" vert="horz"/>
          <a:p>
            <a:pPr algn="l" lvl="0"/>
            <a:endParaRPr altLang="en-US" sz="1100" lang="en-US"/>
          </a:p>
        </p:txBody>
      </p:sp>
      <p:sp>
        <p:nvSpPr>
          <p:cNvPr id="1048676" name="Rectangle 3"/>
          <p:cNvSpPr/>
          <p:nvPr>
            <p:ph type="dt" sz="full" idx="1"/>
          </p:nvPr>
        </p:nvSpPr>
        <p:spPr>
          <a:xfrm rot="0">
            <a:off x="4021137" y="0"/>
            <a:ext cx="3076575" cy="512762"/>
          </a:xfrm>
          <a:prstGeom prst="rect"/>
          <a:noFill/>
          <a:ln>
            <a:noFill/>
          </a:ln>
        </p:spPr>
        <p:txBody>
          <a:bodyPr anchor="t" bIns="45745" lIns="91492" rIns="91492" tIns="45745" vert="horz"/>
          <a:p>
            <a:pPr algn="r" lvl="0"/>
            <a:endParaRPr altLang="en-US" sz="1100" lang="en-US"/>
          </a:p>
        </p:txBody>
      </p:sp>
      <p:sp>
        <p:nvSpPr>
          <p:cNvPr id="1048677" name="Rectangle 4"/>
          <p:cNvSpPr/>
          <p:nvPr>
            <p:ph type="sldImg" sz="full" idx="2"/>
          </p:nvPr>
        </p:nvSpPr>
        <p:spPr>
          <a:xfrm rot="0">
            <a:off x="990600" y="766762"/>
            <a:ext cx="5118100" cy="3838575"/>
          </a:xfrm>
          <a:prstGeom prst="rect"/>
          <a:noFill/>
          <a:ln w="9525" cap="flat" cmpd="sng">
            <a:solidFill>
              <a:srgbClr val="000000">
                <a:alpha val="100000"/>
              </a:srgbClr>
            </a:solidFill>
            <a:prstDash val="solid"/>
            <a:round/>
          </a:ln>
        </p:spPr>
        <p:txBody>
          <a:bodyPr anchor="t" bIns="45720" lIns="91440" rIns="91440" tIns="45720" vert="horz"/>
          <a:p/>
        </p:txBody>
      </p:sp>
      <p:sp>
        <p:nvSpPr>
          <p:cNvPr id="1048678" name="Rectangle 5"/>
          <p:cNvSpPr/>
          <p:nvPr>
            <p:ph type="body" sz="quarter" idx="3"/>
          </p:nvPr>
        </p:nvSpPr>
        <p:spPr>
          <a:xfrm rot="0">
            <a:off x="709612" y="4862512"/>
            <a:ext cx="5680075" cy="4605337"/>
          </a:xfrm>
          <a:prstGeom prst="rect"/>
          <a:noFill/>
          <a:ln>
            <a:noFill/>
          </a:ln>
        </p:spPr>
        <p:txBody>
          <a:bodyPr anchor="t" bIns="45745" lIns="91492" rIns="91492" tIns="45745" vert="horz"/>
          <a:p>
            <a:pPr lvl="0"/>
            <a:r>
              <a:rPr altLang="en-US" lang="en-US"/>
              <a:t>Click to edit Master text styles</a:t>
            </a:r>
          </a:p>
          <a:p>
            <a:pPr lvl="1"/>
            <a:r>
              <a:rPr altLang="en-US" lang="en-US"/>
              <a:t>Second level</a:t>
            </a:r>
          </a:p>
          <a:p>
            <a:pPr lvl="2"/>
            <a:r>
              <a:rPr altLang="en-US" lang="en-US"/>
              <a:t>Third level</a:t>
            </a:r>
          </a:p>
          <a:p>
            <a:pPr lvl="3"/>
            <a:r>
              <a:rPr altLang="en-US" lang="en-US"/>
              <a:t>Fourth level</a:t>
            </a:r>
          </a:p>
          <a:p>
            <a:pPr lvl="4"/>
            <a:r>
              <a:rPr altLang="en-US" lang="en-US"/>
              <a:t>Fifth level</a:t>
            </a:r>
          </a:p>
        </p:txBody>
      </p:sp>
      <p:sp>
        <p:nvSpPr>
          <p:cNvPr id="1048679" name="Rectangle 6"/>
          <p:cNvSpPr/>
          <p:nvPr>
            <p:ph type="ftr" sz="quarter" idx="4"/>
          </p:nvPr>
        </p:nvSpPr>
        <p:spPr>
          <a:xfrm rot="0">
            <a:off x="0" y="9720262"/>
            <a:ext cx="3076575" cy="512762"/>
          </a:xfrm>
          <a:prstGeom prst="rect"/>
          <a:noFill/>
          <a:ln>
            <a:noFill/>
          </a:ln>
        </p:spPr>
        <p:txBody>
          <a:bodyPr anchor="b" bIns="45745" lIns="91492" rIns="91492" tIns="45745" vert="horz"/>
          <a:p>
            <a:pPr algn="l" lvl="0"/>
            <a:endParaRPr altLang="en-US" sz="1100" lang="en-US"/>
          </a:p>
        </p:txBody>
      </p:sp>
      <p:sp>
        <p:nvSpPr>
          <p:cNvPr id="1048680" name="Rectangle 7"/>
          <p:cNvSpPr/>
          <p:nvPr>
            <p:ph type="sldNum" sz="quarter" idx="5"/>
          </p:nvPr>
        </p:nvSpPr>
        <p:spPr>
          <a:xfrm rot="0">
            <a:off x="4021137" y="9720262"/>
            <a:ext cx="3076575" cy="512762"/>
          </a:xfrm>
          <a:prstGeom prst="rect"/>
          <a:noFill/>
          <a:ln>
            <a:noFill/>
          </a:ln>
        </p:spPr>
        <p:txBody>
          <a:bodyPr anchor="b" bIns="45745" lIns="91492" rIns="91492" tIns="45745" vert="horz"/>
          <a:p>
            <a:pPr algn="r" lvl="0"/>
            <a:fld id="{566ABCEB-ACFC-4714-9973-3DA970169C29}" type="slidenum">
              <a:rPr altLang="en-US" sz="1100" lang="en-US"/>
              <a:pPr algn="r" lvl="0"/>
            </a:fld>
            <a:endParaRPr altLang="en-US" sz="1100" lang="en-US"/>
          </a:p>
        </p:txBody>
      </p:sp>
    </p:spTree>
  </p:cSld>
  <p:clrMap accent1="dk1" accent2="dk1" accent3="dk1" accent4="dk1" accent5="dk1" accent6="dk1" bg1="dk1" bg2="dk1" tx1="dk1" tx2="dk1" hlink="dk1" folHlink="dk1"/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标题幻灯片"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0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altLang="zh-CN" lang="en-US" smtClean="0"/>
              <a:t>单击此处编辑母版标题样式</a:t>
            </a:r>
            <a:endParaRPr altLang="en-US" lang="zh-CN"/>
          </a:p>
        </p:txBody>
      </p:sp>
      <p:sp>
        <p:nvSpPr>
          <p:cNvPr id="1048651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algn="ctr" indent="0" marL="0">
              <a:buNone/>
              <a:defRPr sz="2400"/>
            </a:lvl1pPr>
            <a:lvl2pPr algn="ctr" indent="0" marL="457200">
              <a:buNone/>
              <a:defRPr sz="2000"/>
            </a:lvl2pPr>
            <a:lvl3pPr algn="ctr" indent="0" marL="914400">
              <a:buNone/>
              <a:defRPr sz="1800"/>
            </a:lvl3pPr>
            <a:lvl4pPr algn="ctr" indent="0" marL="1371600">
              <a:buNone/>
              <a:defRPr sz="1600"/>
            </a:lvl4pPr>
            <a:lvl5pPr algn="ctr" indent="0" marL="1828800">
              <a:buNone/>
              <a:defRPr sz="1600"/>
            </a:lvl5pPr>
            <a:lvl6pPr algn="ctr" indent="0" marL="2286000">
              <a:buNone/>
              <a:defRPr sz="1600"/>
            </a:lvl6pPr>
            <a:lvl7pPr algn="ctr" indent="0" marL="2743200">
              <a:buNone/>
              <a:defRPr sz="1600"/>
            </a:lvl7pPr>
            <a:lvl8pPr algn="ctr" indent="0" marL="3200400">
              <a:buNone/>
              <a:defRPr sz="1600"/>
            </a:lvl8pPr>
            <a:lvl9pPr algn="ctr" indent="0" marL="3657600">
              <a:buNone/>
              <a:defRPr sz="1600"/>
            </a:lvl9pPr>
          </a:lstStyle>
          <a:p>
            <a:r>
              <a:rPr altLang="zh-CN" lang="en-US" smtClean="0"/>
              <a:t>单击此处编辑母版副标题样式</a:t>
            </a:r>
            <a:endParaRPr altLang="en-US" lang="zh-CN"/>
          </a:p>
        </p:txBody>
      </p:sp>
      <p:sp>
        <p:nvSpPr>
          <p:cNvPr id="1048578" name="Date Placeholder 3"/>
          <p:cNvSpPr/>
          <p:nvPr>
            <p:ph type="dt" sz="half" idx="4294967295"/>
          </p:nvPr>
        </p:nvSpPr>
        <p:spPr>
          <a:xfrm rot="0">
            <a:off x="457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l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fld id="{566ABCEB-ACFC-4714-9973-3DA970169C29}" type="datetime1">
              <a:rPr altLang="zh-CN" sz="1200" lang="en-US">
                <a:solidFill>
                  <a:srgbClr val="898989"/>
                </a:solidFill>
              </a:rPr>
              <a:pPr algn="l" eaLnBrk="1" fontAlgn="base" hangingPunct="1" indent="0" latinLnBrk="0" lvl="0" mar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</a:fld>
            <a:endParaRPr altLang="zh-CN" sz="1200" lang="en-US">
              <a:solidFill>
                <a:srgbClr val="898989"/>
              </a:solidFill>
            </a:endParaRPr>
          </a:p>
        </p:txBody>
      </p:sp>
      <p:sp>
        <p:nvSpPr>
          <p:cNvPr id="1048580" name="Slide Number Placeholder 5"/>
          <p:cNvSpPr/>
          <p:nvPr>
            <p:ph type="sldNum" sz="quarter" idx="4294967295"/>
          </p:nvPr>
        </p:nvSpPr>
        <p:spPr>
          <a:xfrm rot="0">
            <a:off x="6553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fld id="{566ABCEB-ACFC-4714-9973-3DA970169C29}" type="slidenum">
              <a:rPr altLang="zh-CN" sz="1200" lang="en-US">
                <a:solidFill>
                  <a:srgbClr val="898989"/>
                </a:solidFill>
                <a:latin typeface="Calibri" pitchFamily="0" charset="0"/>
              </a:rPr>
              <a:pPr algn="r" eaLnBrk="1" fontAlgn="base" hangingPunct="1" indent="0" latinLnBrk="0" lvl="0" mar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</a:fld>
            <a:endParaRPr altLang="zh-CN" sz="1200" lang="en-US">
              <a:solidFill>
                <a:srgbClr val="898989"/>
              </a:solidFill>
              <a:latin typeface="Calibri" pitchFamily="0" charset="0"/>
            </a:endParaRPr>
          </a:p>
        </p:txBody>
      </p:sp>
      <p:sp>
        <p:nvSpPr>
          <p:cNvPr id="1048579" name="Footer Placeholder 4"/>
          <p:cNvSpPr/>
          <p:nvPr>
            <p:ph type="ftr" sz="quarter" idx="4294967295"/>
          </p:nvPr>
        </p:nvSpPr>
        <p:spPr>
          <a:xfrm rot="0">
            <a:off x="3124200" y="6356350"/>
            <a:ext cx="2895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ct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altLang="zh-CN" sz="1200" lang="en-US">
              <a:solidFill>
                <a:srgbClr val="898989"/>
              </a:solidFill>
              <a:latin typeface="Calibri" pitchFamily="0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标题和竖排文字">
    <p:spTree>
      <p:nvGrpSpPr>
        <p:cNvPr id="3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1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单击此处编辑母版标题样式</a:t>
            </a:r>
            <a:endParaRPr altLang="en-US" lang="zh-CN"/>
          </a:p>
        </p:txBody>
      </p:sp>
      <p:sp>
        <p:nvSpPr>
          <p:cNvPr id="1048672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altLang="zh-CN" lang="en-US" smtClean="0"/>
              <a:t>单击此处编辑母版文本样式</a:t>
            </a:r>
          </a:p>
          <a:p>
            <a:pPr lvl="1"/>
            <a:r>
              <a:rPr altLang="zh-CN" lang="en-US" smtClean="0"/>
              <a:t>第二级</a:t>
            </a:r>
          </a:p>
          <a:p>
            <a:pPr lvl="2"/>
            <a:r>
              <a:rPr altLang="zh-CN" lang="en-US" smtClean="0"/>
              <a:t>第三级</a:t>
            </a:r>
          </a:p>
          <a:p>
            <a:pPr lvl="3"/>
            <a:r>
              <a:rPr altLang="zh-CN" lang="en-US" smtClean="0"/>
              <a:t>第四级</a:t>
            </a:r>
          </a:p>
          <a:p>
            <a:pPr lvl="4"/>
            <a:r>
              <a:rPr altLang="zh-CN" lang="en-US" smtClean="0"/>
              <a:t>第五级</a:t>
            </a:r>
          </a:p>
        </p:txBody>
      </p:sp>
      <p:sp>
        <p:nvSpPr>
          <p:cNvPr id="1048578" name="Date Placeholder 3"/>
          <p:cNvSpPr/>
          <p:nvPr>
            <p:ph type="dt" sz="half" idx="4294967295"/>
          </p:nvPr>
        </p:nvSpPr>
        <p:spPr>
          <a:xfrm rot="0">
            <a:off x="457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l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fld id="{566ABCEB-ACFC-4714-9973-3DA970169C29}" type="datetime1">
              <a:rPr altLang="zh-CN" sz="1200" lang="en-US">
                <a:solidFill>
                  <a:srgbClr val="898989"/>
                </a:solidFill>
              </a:rPr>
              <a:pPr algn="l" eaLnBrk="1" fontAlgn="base" hangingPunct="1" indent="0" latinLnBrk="0" lvl="0" mar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</a:fld>
            <a:endParaRPr altLang="zh-CN" sz="1200" lang="en-US">
              <a:solidFill>
                <a:srgbClr val="898989"/>
              </a:solidFill>
            </a:endParaRPr>
          </a:p>
        </p:txBody>
      </p:sp>
      <p:sp>
        <p:nvSpPr>
          <p:cNvPr id="1048580" name="Slide Number Placeholder 5"/>
          <p:cNvSpPr/>
          <p:nvPr>
            <p:ph type="sldNum" sz="quarter" idx="4294967295"/>
          </p:nvPr>
        </p:nvSpPr>
        <p:spPr>
          <a:xfrm rot="0">
            <a:off x="6553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fld id="{566ABCEB-ACFC-4714-9973-3DA970169C29}" type="slidenum">
              <a:rPr altLang="zh-CN" sz="1200" lang="en-US">
                <a:solidFill>
                  <a:srgbClr val="898989"/>
                </a:solidFill>
                <a:latin typeface="Calibri" pitchFamily="0" charset="0"/>
              </a:rPr>
              <a:pPr algn="r" eaLnBrk="1" fontAlgn="base" hangingPunct="1" indent="0" latinLnBrk="0" lvl="0" mar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</a:fld>
            <a:endParaRPr altLang="zh-CN" sz="1200" lang="en-US">
              <a:solidFill>
                <a:srgbClr val="898989"/>
              </a:solidFill>
              <a:latin typeface="Calibri" pitchFamily="0" charset="0"/>
            </a:endParaRPr>
          </a:p>
        </p:txBody>
      </p:sp>
      <p:sp>
        <p:nvSpPr>
          <p:cNvPr id="1048579" name="Footer Placeholder 4"/>
          <p:cNvSpPr/>
          <p:nvPr>
            <p:ph type="ftr" sz="quarter" idx="4294967295"/>
          </p:nvPr>
        </p:nvSpPr>
        <p:spPr>
          <a:xfrm rot="0">
            <a:off x="3124200" y="6356350"/>
            <a:ext cx="2895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ct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altLang="zh-CN" sz="1200" lang="en-US">
              <a:solidFill>
                <a:srgbClr val="898989"/>
              </a:solidFill>
              <a:latin typeface="Calibri" pitchFamily="0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垂直排列标题与文本">
    <p:spTree>
      <p:nvGrpSpPr>
        <p:cNvPr id="3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3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p>
            <a:r>
              <a:rPr altLang="zh-CN" lang="en-US" smtClean="0"/>
              <a:t>单击此处编辑母版标题样式</a:t>
            </a:r>
            <a:endParaRPr altLang="en-US" lang="zh-CN"/>
          </a:p>
        </p:txBody>
      </p:sp>
      <p:sp>
        <p:nvSpPr>
          <p:cNvPr id="1048674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p>
            <a:pPr lvl="0"/>
            <a:r>
              <a:rPr altLang="zh-CN" lang="en-US" smtClean="0"/>
              <a:t>单击此处编辑母版文本样式</a:t>
            </a:r>
          </a:p>
          <a:p>
            <a:pPr lvl="1"/>
            <a:r>
              <a:rPr altLang="zh-CN" lang="en-US" smtClean="0"/>
              <a:t>第二级</a:t>
            </a:r>
          </a:p>
          <a:p>
            <a:pPr lvl="2"/>
            <a:r>
              <a:rPr altLang="zh-CN" lang="en-US" smtClean="0"/>
              <a:t>第三级</a:t>
            </a:r>
          </a:p>
          <a:p>
            <a:pPr lvl="3"/>
            <a:r>
              <a:rPr altLang="zh-CN" lang="en-US" smtClean="0"/>
              <a:t>第四级</a:t>
            </a:r>
          </a:p>
          <a:p>
            <a:pPr lvl="4"/>
            <a:r>
              <a:rPr altLang="zh-CN" lang="en-US" smtClean="0"/>
              <a:t>第五级</a:t>
            </a:r>
          </a:p>
        </p:txBody>
      </p:sp>
      <p:sp>
        <p:nvSpPr>
          <p:cNvPr id="1048578" name="Date Placeholder 3"/>
          <p:cNvSpPr/>
          <p:nvPr>
            <p:ph type="dt" sz="half" idx="4294967295"/>
          </p:nvPr>
        </p:nvSpPr>
        <p:spPr>
          <a:xfrm rot="0">
            <a:off x="457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l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fld id="{566ABCEB-ACFC-4714-9973-3DA970169C29}" type="datetime1">
              <a:rPr altLang="zh-CN" sz="1200" lang="en-US">
                <a:solidFill>
                  <a:srgbClr val="898989"/>
                </a:solidFill>
              </a:rPr>
              <a:pPr algn="l" eaLnBrk="1" fontAlgn="base" hangingPunct="1" indent="0" latinLnBrk="0" lvl="0" mar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</a:fld>
            <a:endParaRPr altLang="zh-CN" sz="1200" lang="en-US">
              <a:solidFill>
                <a:srgbClr val="898989"/>
              </a:solidFill>
            </a:endParaRPr>
          </a:p>
        </p:txBody>
      </p:sp>
      <p:sp>
        <p:nvSpPr>
          <p:cNvPr id="1048580" name="Slide Number Placeholder 5"/>
          <p:cNvSpPr/>
          <p:nvPr>
            <p:ph type="sldNum" sz="quarter" idx="4294967295"/>
          </p:nvPr>
        </p:nvSpPr>
        <p:spPr>
          <a:xfrm rot="0">
            <a:off x="6553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fld id="{566ABCEB-ACFC-4714-9973-3DA970169C29}" type="slidenum">
              <a:rPr altLang="zh-CN" sz="1200" lang="en-US">
                <a:solidFill>
                  <a:srgbClr val="898989"/>
                </a:solidFill>
                <a:latin typeface="Calibri" pitchFamily="0" charset="0"/>
              </a:rPr>
              <a:pPr algn="r" eaLnBrk="1" fontAlgn="base" hangingPunct="1" indent="0" latinLnBrk="0" lvl="0" mar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</a:fld>
            <a:endParaRPr altLang="zh-CN" sz="1200" lang="en-US">
              <a:solidFill>
                <a:srgbClr val="898989"/>
              </a:solidFill>
              <a:latin typeface="Calibri" pitchFamily="0" charset="0"/>
            </a:endParaRPr>
          </a:p>
        </p:txBody>
      </p:sp>
      <p:sp>
        <p:nvSpPr>
          <p:cNvPr id="1048579" name="Footer Placeholder 4"/>
          <p:cNvSpPr/>
          <p:nvPr>
            <p:ph type="ftr" sz="quarter" idx="4294967295"/>
          </p:nvPr>
        </p:nvSpPr>
        <p:spPr>
          <a:xfrm rot="0">
            <a:off x="3124200" y="6356350"/>
            <a:ext cx="2895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ct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altLang="zh-CN" sz="1200" lang="en-US">
              <a:solidFill>
                <a:srgbClr val="898989"/>
              </a:solidFill>
              <a:latin typeface="Calibri" pitchFamily="0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标题和内容">
    <p:spTree>
      <p:nvGrpSpPr>
        <p:cNvPr id="2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单击此处编辑母版标题样式</a:t>
            </a:r>
            <a:endParaRPr altLang="en-US" lang="zh-CN"/>
          </a:p>
        </p:txBody>
      </p:sp>
      <p:sp>
        <p:nvSpPr>
          <p:cNvPr id="104865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altLang="zh-CN" lang="en-US" smtClean="0"/>
              <a:t>单击此处编辑母版文本样式</a:t>
            </a:r>
          </a:p>
          <a:p>
            <a:pPr lvl="1"/>
            <a:r>
              <a:rPr altLang="zh-CN" lang="en-US" smtClean="0"/>
              <a:t>第二级</a:t>
            </a:r>
          </a:p>
          <a:p>
            <a:pPr lvl="2"/>
            <a:r>
              <a:rPr altLang="zh-CN" lang="en-US" smtClean="0"/>
              <a:t>第三级</a:t>
            </a:r>
          </a:p>
          <a:p>
            <a:pPr lvl="3"/>
            <a:r>
              <a:rPr altLang="zh-CN" lang="en-US" smtClean="0"/>
              <a:t>第四级</a:t>
            </a:r>
          </a:p>
          <a:p>
            <a:pPr lvl="4"/>
            <a:r>
              <a:rPr altLang="zh-CN" lang="en-US" smtClean="0"/>
              <a:t>第五级</a:t>
            </a:r>
          </a:p>
        </p:txBody>
      </p:sp>
      <p:sp>
        <p:nvSpPr>
          <p:cNvPr id="1048578" name="Date Placeholder 3"/>
          <p:cNvSpPr/>
          <p:nvPr>
            <p:ph type="dt" sz="half" idx="4294967295"/>
          </p:nvPr>
        </p:nvSpPr>
        <p:spPr>
          <a:xfrm rot="0">
            <a:off x="457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l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fld id="{566ABCEB-ACFC-4714-9973-3DA970169C29}" type="datetime1">
              <a:rPr altLang="zh-CN" sz="1200" lang="en-US">
                <a:solidFill>
                  <a:srgbClr val="898989"/>
                </a:solidFill>
              </a:rPr>
              <a:pPr algn="l" eaLnBrk="1" fontAlgn="base" hangingPunct="1" indent="0" latinLnBrk="0" lvl="0" mar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</a:fld>
            <a:endParaRPr altLang="zh-CN" sz="1200" lang="en-US">
              <a:solidFill>
                <a:srgbClr val="898989"/>
              </a:solidFill>
            </a:endParaRPr>
          </a:p>
        </p:txBody>
      </p:sp>
      <p:sp>
        <p:nvSpPr>
          <p:cNvPr id="1048580" name="Slide Number Placeholder 5"/>
          <p:cNvSpPr/>
          <p:nvPr>
            <p:ph type="sldNum" sz="quarter" idx="4294967295"/>
          </p:nvPr>
        </p:nvSpPr>
        <p:spPr>
          <a:xfrm rot="0">
            <a:off x="6553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fld id="{566ABCEB-ACFC-4714-9973-3DA970169C29}" type="slidenum">
              <a:rPr altLang="zh-CN" sz="1200" lang="en-US">
                <a:solidFill>
                  <a:srgbClr val="898989"/>
                </a:solidFill>
                <a:latin typeface="Calibri" pitchFamily="0" charset="0"/>
              </a:rPr>
              <a:pPr algn="r" eaLnBrk="1" fontAlgn="base" hangingPunct="1" indent="0" latinLnBrk="0" lvl="0" mar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</a:fld>
            <a:endParaRPr altLang="zh-CN" sz="1200" lang="en-US">
              <a:solidFill>
                <a:srgbClr val="898989"/>
              </a:solidFill>
              <a:latin typeface="Calibri" pitchFamily="0" charset="0"/>
            </a:endParaRPr>
          </a:p>
        </p:txBody>
      </p:sp>
      <p:sp>
        <p:nvSpPr>
          <p:cNvPr id="1048579" name="Footer Placeholder 4"/>
          <p:cNvSpPr/>
          <p:nvPr>
            <p:ph type="ftr" sz="quarter" idx="4294967295"/>
          </p:nvPr>
        </p:nvSpPr>
        <p:spPr>
          <a:xfrm rot="0">
            <a:off x="3124200" y="6356350"/>
            <a:ext cx="2895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ct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altLang="zh-CN" sz="1200" lang="en-US">
              <a:solidFill>
                <a:srgbClr val="898989"/>
              </a:solidFill>
              <a:latin typeface="Calibri" pitchFamily="0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节标题">
    <p:spTree>
      <p:nvGrpSpPr>
        <p:cNvPr id="2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4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altLang="zh-CN" lang="en-US" smtClean="0"/>
              <a:t>单击此处编辑母版标题样式</a:t>
            </a:r>
            <a:endParaRPr altLang="en-US" lang="zh-CN"/>
          </a:p>
        </p:txBody>
      </p:sp>
      <p:sp>
        <p:nvSpPr>
          <p:cNvPr id="1048655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indent="0" marL="0">
              <a:buNone/>
              <a:defRPr sz="2400"/>
            </a:lvl1pPr>
            <a:lvl2pPr indent="0" marL="457200">
              <a:buNone/>
              <a:defRPr sz="2000"/>
            </a:lvl2pPr>
            <a:lvl3pPr indent="0" marL="914400">
              <a:buNone/>
              <a:defRPr sz="1800"/>
            </a:lvl3pPr>
            <a:lvl4pPr indent="0" marL="1371600">
              <a:buNone/>
              <a:defRPr sz="1600"/>
            </a:lvl4pPr>
            <a:lvl5pPr indent="0" marL="1828800">
              <a:buNone/>
              <a:defRPr sz="1600"/>
            </a:lvl5pPr>
            <a:lvl6pPr indent="0" marL="2286000">
              <a:buNone/>
              <a:defRPr sz="1600"/>
            </a:lvl6pPr>
            <a:lvl7pPr indent="0" marL="2743200">
              <a:buNone/>
              <a:defRPr sz="1600"/>
            </a:lvl7pPr>
            <a:lvl8pPr indent="0" marL="3200400">
              <a:buNone/>
              <a:defRPr sz="1600"/>
            </a:lvl8pPr>
            <a:lvl9pPr indent="0" marL="3657600">
              <a:buNone/>
              <a:defRPr sz="1600"/>
            </a:lvl9pPr>
          </a:lstStyle>
          <a:p>
            <a:pPr lvl="0"/>
            <a:r>
              <a:rPr altLang="zh-CN" lang="en-US" smtClean="0"/>
              <a:t>单击此处编辑母版文本样式</a:t>
            </a:r>
          </a:p>
        </p:txBody>
      </p:sp>
      <p:sp>
        <p:nvSpPr>
          <p:cNvPr id="1048578" name="Date Placeholder 3"/>
          <p:cNvSpPr/>
          <p:nvPr>
            <p:ph type="dt" sz="half" idx="4294967295"/>
          </p:nvPr>
        </p:nvSpPr>
        <p:spPr>
          <a:xfrm rot="0">
            <a:off x="457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l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fld id="{566ABCEB-ACFC-4714-9973-3DA970169C29}" type="datetime1">
              <a:rPr altLang="zh-CN" sz="1200" lang="en-US">
                <a:solidFill>
                  <a:srgbClr val="898989"/>
                </a:solidFill>
              </a:rPr>
              <a:pPr algn="l" eaLnBrk="1" fontAlgn="base" hangingPunct="1" indent="0" latinLnBrk="0" lvl="0" mar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</a:fld>
            <a:endParaRPr altLang="zh-CN" sz="1200" lang="en-US">
              <a:solidFill>
                <a:srgbClr val="898989"/>
              </a:solidFill>
            </a:endParaRPr>
          </a:p>
        </p:txBody>
      </p:sp>
      <p:sp>
        <p:nvSpPr>
          <p:cNvPr id="1048580" name="Slide Number Placeholder 5"/>
          <p:cNvSpPr/>
          <p:nvPr>
            <p:ph type="sldNum" sz="quarter" idx="4294967295"/>
          </p:nvPr>
        </p:nvSpPr>
        <p:spPr>
          <a:xfrm rot="0">
            <a:off x="6553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fld id="{566ABCEB-ACFC-4714-9973-3DA970169C29}" type="slidenum">
              <a:rPr altLang="zh-CN" sz="1200" lang="en-US">
                <a:solidFill>
                  <a:srgbClr val="898989"/>
                </a:solidFill>
                <a:latin typeface="Calibri" pitchFamily="0" charset="0"/>
              </a:rPr>
              <a:pPr algn="r" eaLnBrk="1" fontAlgn="base" hangingPunct="1" indent="0" latinLnBrk="0" lvl="0" mar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</a:fld>
            <a:endParaRPr altLang="zh-CN" sz="1200" lang="en-US">
              <a:solidFill>
                <a:srgbClr val="898989"/>
              </a:solidFill>
              <a:latin typeface="Calibri" pitchFamily="0" charset="0"/>
            </a:endParaRPr>
          </a:p>
        </p:txBody>
      </p:sp>
      <p:sp>
        <p:nvSpPr>
          <p:cNvPr id="1048579" name="Footer Placeholder 4"/>
          <p:cNvSpPr/>
          <p:nvPr>
            <p:ph type="ftr" sz="quarter" idx="4294967295"/>
          </p:nvPr>
        </p:nvSpPr>
        <p:spPr>
          <a:xfrm rot="0">
            <a:off x="3124200" y="6356350"/>
            <a:ext cx="2895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ct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altLang="zh-CN" sz="1200" lang="en-US">
              <a:solidFill>
                <a:srgbClr val="898989"/>
              </a:solidFill>
              <a:latin typeface="Calibri" pitchFamily="0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两栏内容">
    <p:spTree>
      <p:nvGrpSpPr>
        <p:cNvPr id="2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6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单击此处编辑母版标题样式</a:t>
            </a:r>
            <a:endParaRPr altLang="en-US" lang="zh-CN"/>
          </a:p>
        </p:txBody>
      </p:sp>
      <p:sp>
        <p:nvSpPr>
          <p:cNvPr id="1048657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p>
            <a:pPr lvl="0"/>
            <a:r>
              <a:rPr altLang="zh-CN" lang="en-US" smtClean="0"/>
              <a:t>单击此处编辑母版文本样式</a:t>
            </a:r>
          </a:p>
          <a:p>
            <a:pPr lvl="1"/>
            <a:r>
              <a:rPr altLang="zh-CN" lang="en-US" smtClean="0"/>
              <a:t>第二级</a:t>
            </a:r>
          </a:p>
          <a:p>
            <a:pPr lvl="2"/>
            <a:r>
              <a:rPr altLang="zh-CN" lang="en-US" smtClean="0"/>
              <a:t>第三级</a:t>
            </a:r>
          </a:p>
          <a:p>
            <a:pPr lvl="3"/>
            <a:r>
              <a:rPr altLang="zh-CN" lang="en-US" smtClean="0"/>
              <a:t>第四级</a:t>
            </a:r>
          </a:p>
          <a:p>
            <a:pPr lvl="4"/>
            <a:r>
              <a:rPr altLang="zh-CN" lang="en-US" smtClean="0"/>
              <a:t>第五级</a:t>
            </a:r>
          </a:p>
        </p:txBody>
      </p:sp>
      <p:sp>
        <p:nvSpPr>
          <p:cNvPr id="1048658" name="Content Placeholder 3"/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181600" cy="4351338"/>
          </a:xfrm>
        </p:spPr>
        <p:txBody>
          <a:bodyPr/>
          <a:p>
            <a:pPr lvl="0"/>
            <a:r>
              <a:rPr altLang="zh-CN" lang="en-US" smtClean="0"/>
              <a:t>单击此处编辑母版文本样式</a:t>
            </a:r>
          </a:p>
          <a:p>
            <a:pPr lvl="1"/>
            <a:r>
              <a:rPr altLang="zh-CN" lang="en-US" smtClean="0"/>
              <a:t>第二级</a:t>
            </a:r>
          </a:p>
          <a:p>
            <a:pPr lvl="2"/>
            <a:r>
              <a:rPr altLang="zh-CN" lang="en-US" smtClean="0"/>
              <a:t>第三级</a:t>
            </a:r>
          </a:p>
          <a:p>
            <a:pPr lvl="3"/>
            <a:r>
              <a:rPr altLang="zh-CN" lang="en-US" smtClean="0"/>
              <a:t>第四级</a:t>
            </a:r>
          </a:p>
          <a:p>
            <a:pPr lvl="4"/>
            <a:r>
              <a:rPr altLang="zh-CN" lang="en-US" smtClean="0"/>
              <a:t>第五级</a:t>
            </a:r>
          </a:p>
        </p:txBody>
      </p:sp>
      <p:sp>
        <p:nvSpPr>
          <p:cNvPr id="1048578" name="Date Placeholder 3"/>
          <p:cNvSpPr/>
          <p:nvPr>
            <p:ph type="dt" sz="half" idx="4294967295"/>
          </p:nvPr>
        </p:nvSpPr>
        <p:spPr>
          <a:xfrm rot="0">
            <a:off x="457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l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fld id="{566ABCEB-ACFC-4714-9973-3DA970169C29}" type="datetime1">
              <a:rPr altLang="zh-CN" sz="1200" lang="en-US">
                <a:solidFill>
                  <a:srgbClr val="898989"/>
                </a:solidFill>
              </a:rPr>
              <a:pPr algn="l" eaLnBrk="1" fontAlgn="base" hangingPunct="1" indent="0" latinLnBrk="0" lvl="0" mar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</a:fld>
            <a:endParaRPr altLang="zh-CN" sz="1200" lang="en-US">
              <a:solidFill>
                <a:srgbClr val="898989"/>
              </a:solidFill>
            </a:endParaRPr>
          </a:p>
        </p:txBody>
      </p:sp>
      <p:sp>
        <p:nvSpPr>
          <p:cNvPr id="1048580" name="Slide Number Placeholder 5"/>
          <p:cNvSpPr/>
          <p:nvPr>
            <p:ph type="sldNum" sz="quarter" idx="4294967295"/>
          </p:nvPr>
        </p:nvSpPr>
        <p:spPr>
          <a:xfrm rot="0">
            <a:off x="6553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fld id="{566ABCEB-ACFC-4714-9973-3DA970169C29}" type="slidenum">
              <a:rPr altLang="zh-CN" sz="1200" lang="en-US">
                <a:solidFill>
                  <a:srgbClr val="898989"/>
                </a:solidFill>
                <a:latin typeface="Calibri" pitchFamily="0" charset="0"/>
              </a:rPr>
              <a:pPr algn="r" eaLnBrk="1" fontAlgn="base" hangingPunct="1" indent="0" latinLnBrk="0" lvl="0" mar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</a:fld>
            <a:endParaRPr altLang="zh-CN" sz="1200" lang="en-US">
              <a:solidFill>
                <a:srgbClr val="898989"/>
              </a:solidFill>
              <a:latin typeface="Calibri" pitchFamily="0" charset="0"/>
            </a:endParaRPr>
          </a:p>
        </p:txBody>
      </p:sp>
      <p:sp>
        <p:nvSpPr>
          <p:cNvPr id="1048579" name="Footer Placeholder 4"/>
          <p:cNvSpPr/>
          <p:nvPr>
            <p:ph type="ftr" sz="quarter" idx="4294967295"/>
          </p:nvPr>
        </p:nvSpPr>
        <p:spPr>
          <a:xfrm rot="0">
            <a:off x="3124200" y="6356350"/>
            <a:ext cx="2895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ct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altLang="zh-CN" sz="1200" lang="en-US">
              <a:solidFill>
                <a:srgbClr val="898989"/>
              </a:solidFill>
              <a:latin typeface="Calibri" pitchFamily="0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比较">
    <p:spTree>
      <p:nvGrpSpPr>
        <p:cNvPr id="2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9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p>
            <a:r>
              <a:rPr altLang="zh-CN" lang="en-US" smtClean="0"/>
              <a:t>单击此处编辑母版标题样式</a:t>
            </a:r>
            <a:endParaRPr altLang="en-US" lang="zh-CN"/>
          </a:p>
        </p:txBody>
      </p:sp>
      <p:sp>
        <p:nvSpPr>
          <p:cNvPr id="1048660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altLang="zh-CN" lang="en-US" smtClean="0"/>
              <a:t>单击此处编辑母版文本样式</a:t>
            </a:r>
          </a:p>
        </p:txBody>
      </p:sp>
      <p:sp>
        <p:nvSpPr>
          <p:cNvPr id="1048661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p>
            <a:pPr lvl="0"/>
            <a:r>
              <a:rPr altLang="zh-CN" lang="en-US" smtClean="0"/>
              <a:t>单击此处编辑母版文本样式</a:t>
            </a:r>
          </a:p>
          <a:p>
            <a:pPr lvl="1"/>
            <a:r>
              <a:rPr altLang="zh-CN" lang="en-US" smtClean="0"/>
              <a:t>第二级</a:t>
            </a:r>
          </a:p>
          <a:p>
            <a:pPr lvl="2"/>
            <a:r>
              <a:rPr altLang="zh-CN" lang="en-US" smtClean="0"/>
              <a:t>第三级</a:t>
            </a:r>
          </a:p>
          <a:p>
            <a:pPr lvl="3"/>
            <a:r>
              <a:rPr altLang="zh-CN" lang="en-US" smtClean="0"/>
              <a:t>第四级</a:t>
            </a:r>
          </a:p>
          <a:p>
            <a:pPr lvl="4"/>
            <a:r>
              <a:rPr altLang="zh-CN" lang="en-US" smtClean="0"/>
              <a:t>第五级</a:t>
            </a:r>
          </a:p>
        </p:txBody>
      </p:sp>
      <p:sp>
        <p:nvSpPr>
          <p:cNvPr id="104866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199" y="1681163"/>
            <a:ext cx="5183188" cy="82391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altLang="zh-CN" lang="en-US" smtClean="0"/>
              <a:t>单击此处编辑母版文本样式</a:t>
            </a:r>
          </a:p>
        </p:txBody>
      </p:sp>
      <p:sp>
        <p:nvSpPr>
          <p:cNvPr id="1048663" name="Content Placeholder 5"/>
          <p:cNvSpPr>
            <a:spLocks noGrp="1"/>
          </p:cNvSpPr>
          <p:nvPr>
            <p:ph sz="quarter" idx="4"/>
          </p:nvPr>
        </p:nvSpPr>
        <p:spPr>
          <a:xfrm>
            <a:off x="6172199" y="2505075"/>
            <a:ext cx="5183188" cy="3684588"/>
          </a:xfrm>
        </p:spPr>
        <p:txBody>
          <a:bodyPr/>
          <a:p>
            <a:pPr lvl="0"/>
            <a:r>
              <a:rPr altLang="zh-CN" lang="en-US" smtClean="0"/>
              <a:t>单击此处编辑母版文本样式</a:t>
            </a:r>
          </a:p>
          <a:p>
            <a:pPr lvl="1"/>
            <a:r>
              <a:rPr altLang="zh-CN" lang="en-US" smtClean="0"/>
              <a:t>第二级</a:t>
            </a:r>
          </a:p>
          <a:p>
            <a:pPr lvl="2"/>
            <a:r>
              <a:rPr altLang="zh-CN" lang="en-US" smtClean="0"/>
              <a:t>第三级</a:t>
            </a:r>
          </a:p>
          <a:p>
            <a:pPr lvl="3"/>
            <a:r>
              <a:rPr altLang="zh-CN" lang="en-US" smtClean="0"/>
              <a:t>第四级</a:t>
            </a:r>
          </a:p>
          <a:p>
            <a:pPr lvl="4"/>
            <a:r>
              <a:rPr altLang="zh-CN" lang="en-US" smtClean="0"/>
              <a:t>第五级</a:t>
            </a:r>
          </a:p>
        </p:txBody>
      </p:sp>
      <p:sp>
        <p:nvSpPr>
          <p:cNvPr id="1048578" name="Date Placeholder 3"/>
          <p:cNvSpPr/>
          <p:nvPr>
            <p:ph type="dt" sz="half" idx="4294967295"/>
          </p:nvPr>
        </p:nvSpPr>
        <p:spPr>
          <a:xfrm rot="0">
            <a:off x="457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l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fld id="{566ABCEB-ACFC-4714-9973-3DA970169C29}" type="datetime1">
              <a:rPr altLang="zh-CN" sz="1200" lang="en-US">
                <a:solidFill>
                  <a:srgbClr val="898989"/>
                </a:solidFill>
              </a:rPr>
              <a:pPr algn="l" eaLnBrk="1" fontAlgn="base" hangingPunct="1" indent="0" latinLnBrk="0" lvl="0" mar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</a:fld>
            <a:endParaRPr altLang="zh-CN" sz="1200" lang="en-US">
              <a:solidFill>
                <a:srgbClr val="898989"/>
              </a:solidFill>
            </a:endParaRPr>
          </a:p>
        </p:txBody>
      </p:sp>
      <p:sp>
        <p:nvSpPr>
          <p:cNvPr id="1048580" name="Slide Number Placeholder 5"/>
          <p:cNvSpPr/>
          <p:nvPr>
            <p:ph type="sldNum" sz="quarter" idx="4294967295"/>
          </p:nvPr>
        </p:nvSpPr>
        <p:spPr>
          <a:xfrm rot="0">
            <a:off x="6553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fld id="{566ABCEB-ACFC-4714-9973-3DA970169C29}" type="slidenum">
              <a:rPr altLang="zh-CN" sz="1200" lang="en-US">
                <a:solidFill>
                  <a:srgbClr val="898989"/>
                </a:solidFill>
                <a:latin typeface="Calibri" pitchFamily="0" charset="0"/>
              </a:rPr>
              <a:pPr algn="r" eaLnBrk="1" fontAlgn="base" hangingPunct="1" indent="0" latinLnBrk="0" lvl="0" mar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</a:fld>
            <a:endParaRPr altLang="zh-CN" sz="1200" lang="en-US">
              <a:solidFill>
                <a:srgbClr val="898989"/>
              </a:solidFill>
              <a:latin typeface="Calibri" pitchFamily="0" charset="0"/>
            </a:endParaRPr>
          </a:p>
        </p:txBody>
      </p:sp>
      <p:sp>
        <p:nvSpPr>
          <p:cNvPr id="1048579" name="Footer Placeholder 4"/>
          <p:cNvSpPr/>
          <p:nvPr>
            <p:ph type="ftr" sz="quarter" idx="4294967295"/>
          </p:nvPr>
        </p:nvSpPr>
        <p:spPr>
          <a:xfrm rot="0">
            <a:off x="3124200" y="6356350"/>
            <a:ext cx="2895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ct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altLang="zh-CN" sz="1200" lang="en-US">
              <a:solidFill>
                <a:srgbClr val="898989"/>
              </a:solidFill>
              <a:latin typeface="Calibri" pitchFamily="0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仅标题">
    <p:spTree>
      <p:nvGrpSpPr>
        <p:cNvPr id="2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4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单击此处编辑母版标题样式</a:t>
            </a:r>
            <a:endParaRPr altLang="en-US" lang="zh-CN"/>
          </a:p>
        </p:txBody>
      </p:sp>
      <p:sp>
        <p:nvSpPr>
          <p:cNvPr id="1048578" name="Date Placeholder 3"/>
          <p:cNvSpPr/>
          <p:nvPr>
            <p:ph type="dt" sz="half" idx="4294967295"/>
          </p:nvPr>
        </p:nvSpPr>
        <p:spPr>
          <a:xfrm rot="0">
            <a:off x="457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l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fld id="{566ABCEB-ACFC-4714-9973-3DA970169C29}" type="datetime1">
              <a:rPr altLang="zh-CN" sz="1200" lang="en-US">
                <a:solidFill>
                  <a:srgbClr val="898989"/>
                </a:solidFill>
              </a:rPr>
              <a:pPr algn="l" eaLnBrk="1" fontAlgn="base" hangingPunct="1" indent="0" latinLnBrk="0" lvl="0" mar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</a:fld>
            <a:endParaRPr altLang="zh-CN" sz="1200" lang="en-US">
              <a:solidFill>
                <a:srgbClr val="898989"/>
              </a:solidFill>
            </a:endParaRPr>
          </a:p>
        </p:txBody>
      </p:sp>
      <p:sp>
        <p:nvSpPr>
          <p:cNvPr id="1048580" name="Slide Number Placeholder 5"/>
          <p:cNvSpPr/>
          <p:nvPr>
            <p:ph type="sldNum" sz="quarter" idx="4294967295"/>
          </p:nvPr>
        </p:nvSpPr>
        <p:spPr>
          <a:xfrm rot="0">
            <a:off x="6553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fld id="{566ABCEB-ACFC-4714-9973-3DA970169C29}" type="slidenum">
              <a:rPr altLang="zh-CN" sz="1200" lang="en-US">
                <a:solidFill>
                  <a:srgbClr val="898989"/>
                </a:solidFill>
                <a:latin typeface="Calibri" pitchFamily="0" charset="0"/>
              </a:rPr>
              <a:pPr algn="r" eaLnBrk="1" fontAlgn="base" hangingPunct="1" indent="0" latinLnBrk="0" lvl="0" mar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</a:fld>
            <a:endParaRPr altLang="zh-CN" sz="1200" lang="en-US">
              <a:solidFill>
                <a:srgbClr val="898989"/>
              </a:solidFill>
              <a:latin typeface="Calibri" pitchFamily="0" charset="0"/>
            </a:endParaRPr>
          </a:p>
        </p:txBody>
      </p:sp>
      <p:sp>
        <p:nvSpPr>
          <p:cNvPr id="1048579" name="Footer Placeholder 4"/>
          <p:cNvSpPr/>
          <p:nvPr>
            <p:ph type="ftr" sz="quarter" idx="4294967295"/>
          </p:nvPr>
        </p:nvSpPr>
        <p:spPr>
          <a:xfrm rot="0">
            <a:off x="3124200" y="6356350"/>
            <a:ext cx="2895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ct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altLang="zh-CN" sz="1200" lang="en-US">
              <a:solidFill>
                <a:srgbClr val="898989"/>
              </a:solidFill>
              <a:latin typeface="Calibri" pitchFamily="0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空白">
    <p:spTree>
      <p:nvGrpSpPr>
        <p:cNvPr id="1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8" name="Date Placeholder 3"/>
          <p:cNvSpPr/>
          <p:nvPr>
            <p:ph type="dt" sz="half" idx="4294967295"/>
          </p:nvPr>
        </p:nvSpPr>
        <p:spPr>
          <a:xfrm rot="0">
            <a:off x="457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l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fld id="{566ABCEB-ACFC-4714-9973-3DA970169C29}" type="datetime1">
              <a:rPr altLang="zh-CN" sz="1200" lang="en-US">
                <a:solidFill>
                  <a:srgbClr val="898989"/>
                </a:solidFill>
              </a:rPr>
              <a:pPr algn="l" eaLnBrk="1" fontAlgn="base" hangingPunct="1" indent="0" latinLnBrk="0" lvl="0" mar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</a:fld>
            <a:endParaRPr altLang="zh-CN" sz="1200" lang="en-US">
              <a:solidFill>
                <a:srgbClr val="898989"/>
              </a:solidFill>
            </a:endParaRPr>
          </a:p>
        </p:txBody>
      </p:sp>
      <p:sp>
        <p:nvSpPr>
          <p:cNvPr id="1048580" name="Slide Number Placeholder 5"/>
          <p:cNvSpPr/>
          <p:nvPr>
            <p:ph type="sldNum" sz="quarter" idx="4294967295"/>
          </p:nvPr>
        </p:nvSpPr>
        <p:spPr>
          <a:xfrm rot="0">
            <a:off x="6553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fld id="{566ABCEB-ACFC-4714-9973-3DA970169C29}" type="slidenum">
              <a:rPr altLang="zh-CN" sz="1200" lang="en-US">
                <a:solidFill>
                  <a:srgbClr val="898989"/>
                </a:solidFill>
                <a:latin typeface="Calibri" pitchFamily="0" charset="0"/>
              </a:rPr>
              <a:pPr algn="r" eaLnBrk="1" fontAlgn="base" hangingPunct="1" indent="0" latinLnBrk="0" lvl="0" mar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</a:fld>
            <a:endParaRPr altLang="zh-CN" sz="1200" lang="en-US">
              <a:solidFill>
                <a:srgbClr val="898989"/>
              </a:solidFill>
              <a:latin typeface="Calibri" pitchFamily="0" charset="0"/>
            </a:endParaRPr>
          </a:p>
        </p:txBody>
      </p:sp>
      <p:sp>
        <p:nvSpPr>
          <p:cNvPr id="1048579" name="Footer Placeholder 4"/>
          <p:cNvSpPr/>
          <p:nvPr>
            <p:ph type="ftr" sz="quarter" idx="4294967295"/>
          </p:nvPr>
        </p:nvSpPr>
        <p:spPr>
          <a:xfrm rot="0">
            <a:off x="3124200" y="6356350"/>
            <a:ext cx="2895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ct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altLang="zh-CN" sz="1200" lang="en-US">
              <a:solidFill>
                <a:srgbClr val="898989"/>
              </a:solidFill>
              <a:latin typeface="Calibri" pitchFamily="0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内容和标题">
    <p:spTree>
      <p:nvGrpSpPr>
        <p:cNvPr id="3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5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altLang="zh-CN" lang="en-US" smtClean="0"/>
              <a:t>单击此处编辑母版标题样式</a:t>
            </a:r>
            <a:endParaRPr altLang="en-US" lang="zh-CN"/>
          </a:p>
        </p:txBody>
      </p:sp>
      <p:sp>
        <p:nvSpPr>
          <p:cNvPr id="1048666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altLang="zh-CN" lang="en-US" smtClean="0"/>
              <a:t>单击此处编辑母版文本样式</a:t>
            </a:r>
          </a:p>
        </p:txBody>
      </p:sp>
      <p:sp>
        <p:nvSpPr>
          <p:cNvPr id="1048667" name="Content Placeholder 2"/>
          <p:cNvSpPr>
            <a:spLocks noGrp="1"/>
          </p:cNvSpPr>
          <p:nvPr>
            <p:ph idx="1"/>
          </p:nvPr>
        </p:nvSpPr>
        <p:spPr>
          <a:xfrm>
            <a:off x="5183188" y="987424"/>
            <a:ext cx="6172199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altLang="zh-CN" lang="en-US" smtClean="0"/>
              <a:t>单击此处编辑母版文本样式</a:t>
            </a:r>
          </a:p>
          <a:p>
            <a:pPr lvl="1"/>
            <a:r>
              <a:rPr altLang="zh-CN" lang="en-US" smtClean="0"/>
              <a:t>第二级</a:t>
            </a:r>
          </a:p>
          <a:p>
            <a:pPr lvl="2"/>
            <a:r>
              <a:rPr altLang="zh-CN" lang="en-US" smtClean="0"/>
              <a:t>第三级</a:t>
            </a:r>
          </a:p>
          <a:p>
            <a:pPr lvl="3"/>
            <a:r>
              <a:rPr altLang="zh-CN" lang="en-US" smtClean="0"/>
              <a:t>第四级</a:t>
            </a:r>
          </a:p>
          <a:p>
            <a:pPr lvl="4"/>
            <a:r>
              <a:rPr altLang="zh-CN" lang="en-US" smtClean="0"/>
              <a:t>第五级</a:t>
            </a:r>
          </a:p>
        </p:txBody>
      </p:sp>
      <p:sp>
        <p:nvSpPr>
          <p:cNvPr id="1048578" name="Date Placeholder 3"/>
          <p:cNvSpPr/>
          <p:nvPr>
            <p:ph type="dt" sz="half" idx="4294967295"/>
          </p:nvPr>
        </p:nvSpPr>
        <p:spPr>
          <a:xfrm rot="0">
            <a:off x="457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l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fld id="{566ABCEB-ACFC-4714-9973-3DA970169C29}" type="datetime1">
              <a:rPr altLang="zh-CN" sz="1200" lang="en-US">
                <a:solidFill>
                  <a:srgbClr val="898989"/>
                </a:solidFill>
              </a:rPr>
              <a:pPr algn="l" eaLnBrk="1" fontAlgn="base" hangingPunct="1" indent="0" latinLnBrk="0" lvl="0" mar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</a:fld>
            <a:endParaRPr altLang="zh-CN" sz="1200" lang="en-US">
              <a:solidFill>
                <a:srgbClr val="898989"/>
              </a:solidFill>
            </a:endParaRPr>
          </a:p>
        </p:txBody>
      </p:sp>
      <p:sp>
        <p:nvSpPr>
          <p:cNvPr id="1048580" name="Slide Number Placeholder 5"/>
          <p:cNvSpPr/>
          <p:nvPr>
            <p:ph type="sldNum" sz="quarter" idx="4294967295"/>
          </p:nvPr>
        </p:nvSpPr>
        <p:spPr>
          <a:xfrm rot="0">
            <a:off x="6553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fld id="{566ABCEB-ACFC-4714-9973-3DA970169C29}" type="slidenum">
              <a:rPr altLang="zh-CN" sz="1200" lang="en-US">
                <a:solidFill>
                  <a:srgbClr val="898989"/>
                </a:solidFill>
                <a:latin typeface="Calibri" pitchFamily="0" charset="0"/>
              </a:rPr>
              <a:pPr algn="r" eaLnBrk="1" fontAlgn="base" hangingPunct="1" indent="0" latinLnBrk="0" lvl="0" mar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</a:fld>
            <a:endParaRPr altLang="zh-CN" sz="1200" lang="en-US">
              <a:solidFill>
                <a:srgbClr val="898989"/>
              </a:solidFill>
              <a:latin typeface="Calibri" pitchFamily="0" charset="0"/>
            </a:endParaRPr>
          </a:p>
        </p:txBody>
      </p:sp>
      <p:sp>
        <p:nvSpPr>
          <p:cNvPr id="1048579" name="Footer Placeholder 4"/>
          <p:cNvSpPr/>
          <p:nvPr>
            <p:ph type="ftr" sz="quarter" idx="4294967295"/>
          </p:nvPr>
        </p:nvSpPr>
        <p:spPr>
          <a:xfrm rot="0">
            <a:off x="3124200" y="6356350"/>
            <a:ext cx="2895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ct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altLang="zh-CN" sz="1200" lang="en-US">
              <a:solidFill>
                <a:srgbClr val="898989"/>
              </a:solidFill>
              <a:latin typeface="Calibri" pitchFamily="0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图片和标题">
    <p:spTree>
      <p:nvGrpSpPr>
        <p:cNvPr id="3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8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altLang="zh-CN" lang="en-US" smtClean="0"/>
              <a:t>单击此处编辑母版标题样式</a:t>
            </a:r>
            <a:endParaRPr altLang="en-US" lang="zh-CN"/>
          </a:p>
        </p:txBody>
      </p:sp>
      <p:sp>
        <p:nvSpPr>
          <p:cNvPr id="1048669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altLang="zh-CN" lang="en-US" smtClean="0"/>
              <a:t>单击此处编辑母版文本样式</a:t>
            </a:r>
          </a:p>
        </p:txBody>
      </p:sp>
      <p:sp>
        <p:nvSpPr>
          <p:cNvPr id="1048670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4"/>
            <a:ext cx="6172199" cy="4873625"/>
          </a:xfrm>
        </p:spPr>
        <p:txBody>
          <a:bodyPr/>
          <a:lstStyle>
            <a:lvl1pPr indent="0" marL="0">
              <a:buNone/>
              <a:defRPr sz="3200"/>
            </a:lvl1pPr>
            <a:lvl2pPr indent="0" marL="457200">
              <a:buNone/>
              <a:defRPr sz="2800"/>
            </a:lvl2pPr>
            <a:lvl3pPr indent="0" marL="914400">
              <a:buNone/>
              <a:defRPr sz="20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endParaRPr altLang="en-US" lang="zh-CN"/>
          </a:p>
        </p:txBody>
      </p:sp>
      <p:sp>
        <p:nvSpPr>
          <p:cNvPr id="1048578" name="Date Placeholder 3"/>
          <p:cNvSpPr/>
          <p:nvPr>
            <p:ph type="dt" sz="half" idx="4294967295"/>
          </p:nvPr>
        </p:nvSpPr>
        <p:spPr>
          <a:xfrm rot="0">
            <a:off x="457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l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fld id="{566ABCEB-ACFC-4714-9973-3DA970169C29}" type="datetime1">
              <a:rPr altLang="zh-CN" sz="1200" lang="en-US">
                <a:solidFill>
                  <a:srgbClr val="898989"/>
                </a:solidFill>
              </a:rPr>
              <a:pPr algn="l" eaLnBrk="1" fontAlgn="base" hangingPunct="1" indent="0" latinLnBrk="0" lvl="0" mar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</a:fld>
            <a:endParaRPr altLang="zh-CN" sz="1200" lang="en-US">
              <a:solidFill>
                <a:srgbClr val="898989"/>
              </a:solidFill>
            </a:endParaRPr>
          </a:p>
        </p:txBody>
      </p:sp>
      <p:sp>
        <p:nvSpPr>
          <p:cNvPr id="1048580" name="Slide Number Placeholder 5"/>
          <p:cNvSpPr/>
          <p:nvPr>
            <p:ph type="sldNum" sz="quarter" idx="4294967295"/>
          </p:nvPr>
        </p:nvSpPr>
        <p:spPr>
          <a:xfrm rot="0">
            <a:off x="6553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fld id="{566ABCEB-ACFC-4714-9973-3DA970169C29}" type="slidenum">
              <a:rPr altLang="zh-CN" sz="1200" lang="en-US">
                <a:solidFill>
                  <a:srgbClr val="898989"/>
                </a:solidFill>
                <a:latin typeface="Calibri" pitchFamily="0" charset="0"/>
              </a:rPr>
              <a:pPr algn="r" eaLnBrk="1" fontAlgn="base" hangingPunct="1" indent="0" latinLnBrk="0" lvl="0" mar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</a:fld>
            <a:endParaRPr altLang="zh-CN" sz="1200" lang="en-US">
              <a:solidFill>
                <a:srgbClr val="898989"/>
              </a:solidFill>
              <a:latin typeface="Calibri" pitchFamily="0" charset="0"/>
            </a:endParaRPr>
          </a:p>
        </p:txBody>
      </p:sp>
      <p:sp>
        <p:nvSpPr>
          <p:cNvPr id="1048579" name="Footer Placeholder 4"/>
          <p:cNvSpPr/>
          <p:nvPr>
            <p:ph type="ftr" sz="quarter" idx="4294967295"/>
          </p:nvPr>
        </p:nvSpPr>
        <p:spPr>
          <a:xfrm rot="0">
            <a:off x="3124200" y="6356350"/>
            <a:ext cx="2895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ct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altLang="zh-CN" sz="1200" lang="en-US">
              <a:solidFill>
                <a:srgbClr val="898989"/>
              </a:solidFill>
              <a:latin typeface="Calibri" pitchFamily="0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white">
      <p:bgPr>
        <a:solidFill>
          <a:srgbClr val="FFFFFF"/>
        </a:solidFill>
      </p:bgPr>
    </p:bg>
    <p:spTree>
      <p:nvGrpSpPr>
        <p:cNvPr id="8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/>
          <p:nvPr>
            <p:ph type="title" sz="full" idx="4294967295"/>
          </p:nvPr>
        </p:nvSpPr>
        <p:spPr>
          <a:xfrm rot="0">
            <a:off x="457200" y="274637"/>
            <a:ext cx="8229600" cy="1143000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p>
            <a:pPr lvl="0"/>
            <a:r>
              <a:rPr altLang="zh-CN" lang="en-US"/>
              <a:t>Click to edit Master title style</a:t>
            </a:r>
          </a:p>
        </p:txBody>
      </p:sp>
      <p:sp>
        <p:nvSpPr>
          <p:cNvPr id="1048577" name="Text Placeholder 2"/>
          <p:cNvSpPr/>
          <p:nvPr>
            <p:ph type="body" sz="full" idx="4294967295"/>
          </p:nvPr>
        </p:nvSpPr>
        <p:spPr>
          <a:xfrm rot="0">
            <a:off x="457200" y="1600200"/>
            <a:ext cx="8229600" cy="4525962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p>
            <a:pPr lvl="0"/>
            <a:r>
              <a:rPr altLang="zh-CN" lang="en-US"/>
              <a:t>Click to edit Master text styles</a:t>
            </a:r>
          </a:p>
          <a:p>
            <a:pPr lvl="1"/>
            <a:r>
              <a:rPr altLang="zh-CN" lang="en-US"/>
              <a:t>Second level</a:t>
            </a:r>
          </a:p>
          <a:p>
            <a:pPr lvl="2"/>
            <a:r>
              <a:rPr altLang="zh-CN" lang="en-US"/>
              <a:t>Third level</a:t>
            </a:r>
          </a:p>
          <a:p>
            <a:pPr lvl="3"/>
            <a:r>
              <a:rPr altLang="zh-CN" lang="en-US"/>
              <a:t>Fourth level</a:t>
            </a:r>
          </a:p>
          <a:p>
            <a:pPr lvl="4"/>
            <a:r>
              <a:rPr altLang="zh-CN" lang="en-US"/>
              <a:t>Fifth level</a:t>
            </a:r>
          </a:p>
        </p:txBody>
      </p:sp>
      <p:sp>
        <p:nvSpPr>
          <p:cNvPr id="1048578" name="Date Placeholder 3"/>
          <p:cNvSpPr/>
          <p:nvPr>
            <p:ph type="dt" sz="half" idx="4294967295"/>
          </p:nvPr>
        </p:nvSpPr>
        <p:spPr>
          <a:xfrm rot="0">
            <a:off x="457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l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fld id="{566ABCEB-ACFC-4714-9973-3DA970169C29}" type="datetime1">
              <a:rPr altLang="zh-CN" sz="1200" lang="en-US">
                <a:solidFill>
                  <a:srgbClr val="898989"/>
                </a:solidFill>
              </a:rPr>
              <a:pPr algn="l" eaLnBrk="1" fontAlgn="base" hangingPunct="1" indent="0" latinLnBrk="0" lvl="0" mar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</a:fld>
            <a:endParaRPr altLang="zh-CN" sz="1200" lang="en-US">
              <a:solidFill>
                <a:srgbClr val="898989"/>
              </a:solidFill>
            </a:endParaRPr>
          </a:p>
        </p:txBody>
      </p:sp>
      <p:sp>
        <p:nvSpPr>
          <p:cNvPr id="1048579" name="Footer Placeholder 4"/>
          <p:cNvSpPr/>
          <p:nvPr>
            <p:ph type="ftr" sz="quarter" idx="4294967295"/>
          </p:nvPr>
        </p:nvSpPr>
        <p:spPr>
          <a:xfrm rot="0">
            <a:off x="3124200" y="6356350"/>
            <a:ext cx="2895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ct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altLang="zh-CN" sz="1200" lang="en-US">
              <a:solidFill>
                <a:srgbClr val="898989"/>
              </a:solidFill>
              <a:latin typeface="Calibri" pitchFamily="0" charset="0"/>
            </a:endParaRPr>
          </a:p>
        </p:txBody>
      </p:sp>
      <p:sp>
        <p:nvSpPr>
          <p:cNvPr id="1048580" name="Slide Number Placeholder 5"/>
          <p:cNvSpPr/>
          <p:nvPr>
            <p:ph type="sldNum" sz="quarter" idx="4294967295"/>
          </p:nvPr>
        </p:nvSpPr>
        <p:spPr>
          <a:xfrm rot="0">
            <a:off x="6553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fld id="{566ABCEB-ACFC-4714-9973-3DA970169C29}" type="slidenum">
              <a:rPr altLang="zh-CN" sz="1200" lang="en-US">
                <a:solidFill>
                  <a:srgbClr val="898989"/>
                </a:solidFill>
                <a:latin typeface="Calibri" pitchFamily="0" charset="0"/>
              </a:rPr>
              <a:pPr algn="r" eaLnBrk="1" fontAlgn="base" hangingPunct="1" indent="0" latinLnBrk="0" lvl="0" mar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</a:fld>
            <a:endParaRPr altLang="zh-CN" sz="1200" lang="en-US">
              <a:solidFill>
                <a:srgbClr val="898989"/>
              </a:solidFill>
              <a:latin typeface="Calibri" pitchFamily="0" charset="0"/>
            </a:endParaRPr>
          </a:p>
        </p:txBody>
      </p:sp>
    </p:spTree>
  </p:cSld>
  <p:clrMap accent1="accent1" accent2="accent2" accent3="accent3" accent4="accent4" accent5="accent5" accent6="accent6" bg1="lt1" bg2="dk2" tx1="dk1" tx2="lt2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lvl1pPr algn="ctr" eaLnBrk="1" fontAlgn="base" hangingPunct="1" indent="0" latinLnBrk="0" marL="0">
        <a:lnSpc>
          <a:spcPct val="100000"/>
        </a:lnSpc>
        <a:spcBef>
          <a:spcPct val="0"/>
        </a:spcBef>
        <a:spcAft>
          <a:spcPct val="0"/>
        </a:spcAft>
        <a:buFontTx/>
        <a:buNone/>
        <a:defRPr b="0" sz="4400">
          <a:solidFill>
            <a:srgbClr val="000000"/>
          </a:solidFill>
          <a:latin typeface="Calibri" pitchFamily="0" charset="0"/>
        </a:defRPr>
      </a:lvl1pPr>
    </p:titleStyle>
    <p:bodyStyle>
      <a:lvl1pPr algn="l" eaLnBrk="1" fontAlgn="base" hangingPunct="1" indent="-342900" latinLnBrk="0" marL="342900">
        <a:lnSpc>
          <a:spcPct val="100000"/>
        </a:lnSpc>
        <a:spcBef>
          <a:spcPct val="20000"/>
        </a:spcBef>
        <a:spcAft>
          <a:spcPct val="0"/>
        </a:spcAft>
        <a:buSzPct val="100000"/>
        <a:buFont typeface="Arial" pitchFamily="0" charset="1"/>
        <a:buChar char="•"/>
        <a:defRPr b="0" sz="3200">
          <a:solidFill>
            <a:srgbClr val="000000"/>
          </a:solidFill>
          <a:latin typeface="Calibri" pitchFamily="0" charset="0"/>
        </a:defRPr>
      </a:lvl1pPr>
      <a:lvl2pPr algn="l" eaLnBrk="1" fontAlgn="base" hangingPunct="1" indent="-285750" latinLnBrk="0" marL="742950">
        <a:lnSpc>
          <a:spcPct val="100000"/>
        </a:lnSpc>
        <a:spcBef>
          <a:spcPct val="20000"/>
        </a:spcBef>
        <a:spcAft>
          <a:spcPct val="0"/>
        </a:spcAft>
        <a:buSzPct val="100000"/>
        <a:buFont typeface="Arial" pitchFamily="0" charset="1"/>
        <a:buChar char="–"/>
        <a:defRPr b="0" sz="2800">
          <a:solidFill>
            <a:srgbClr val="000000"/>
          </a:solidFill>
          <a:latin typeface="Calibri" pitchFamily="0" charset="0"/>
        </a:defRPr>
      </a:lvl2pPr>
      <a:lvl3pPr algn="l" eaLnBrk="1" fontAlgn="base" hangingPunct="1" indent="-228600" latinLnBrk="0" marL="1143000">
        <a:lnSpc>
          <a:spcPct val="100000"/>
        </a:lnSpc>
        <a:spcBef>
          <a:spcPct val="20000"/>
        </a:spcBef>
        <a:spcAft>
          <a:spcPct val="0"/>
        </a:spcAft>
        <a:buSzPct val="100000"/>
        <a:buFont typeface="Arial" pitchFamily="0" charset="1"/>
        <a:buChar char="•"/>
        <a:defRPr b="0" sz="2400">
          <a:solidFill>
            <a:srgbClr val="000000"/>
          </a:solidFill>
          <a:latin typeface="Calibri" pitchFamily="0" charset="0"/>
        </a:defRPr>
      </a:lvl3pPr>
      <a:lvl4pPr algn="l" eaLnBrk="1" fontAlgn="base" hangingPunct="1" indent="-228600" latinLnBrk="0" marL="1600200">
        <a:lnSpc>
          <a:spcPct val="100000"/>
        </a:lnSpc>
        <a:spcBef>
          <a:spcPct val="20000"/>
        </a:spcBef>
        <a:spcAft>
          <a:spcPct val="0"/>
        </a:spcAft>
        <a:buSzPct val="100000"/>
        <a:buFont typeface="Arial" pitchFamily="0" charset="1"/>
        <a:buChar char="–"/>
        <a:defRPr b="0" sz="2000">
          <a:solidFill>
            <a:srgbClr val="000000"/>
          </a:solidFill>
          <a:latin typeface="Calibri" pitchFamily="0" charset="0"/>
        </a:defRPr>
      </a:lvl4pPr>
      <a:lvl5pPr algn="l" eaLnBrk="1" fontAlgn="base" hangingPunct="1" indent="-228600" latinLnBrk="0" marL="2057400">
        <a:lnSpc>
          <a:spcPct val="100000"/>
        </a:lnSpc>
        <a:spcBef>
          <a:spcPct val="20000"/>
        </a:spcBef>
        <a:spcAft>
          <a:spcPct val="0"/>
        </a:spcAft>
        <a:buSzPct val="100000"/>
        <a:buFont typeface="Arial" pitchFamily="0" charset="1"/>
        <a:buChar char="»"/>
        <a:defRPr b="0" sz="2000">
          <a:solidFill>
            <a:srgbClr val="000000"/>
          </a:solidFill>
          <a:latin typeface="Calibri" pitchFamily="0" charset="0"/>
        </a:defRPr>
      </a:lvl5pPr>
    </p:bodyStyle>
    <p:otherStyle>
      <a:lvl1pPr algn="l" eaLnBrk="1" fontAlgn="base" hangingPunct="1" indent="0" latinLnBrk="0" marL="0">
        <a:lnSpc>
          <a:spcPct val="100000"/>
        </a:lnSpc>
        <a:spcBef>
          <a:spcPct val="0"/>
        </a:spcBef>
        <a:spcAft>
          <a:spcPct val="0"/>
        </a:spcAft>
        <a:buFontTx/>
        <a:buNone/>
        <a:defRPr b="0" sz="1800">
          <a:solidFill>
            <a:srgbClr val="000000"/>
          </a:solidFill>
          <a:latin typeface="Calibri" pitchFamily="0" charset="0"/>
        </a:defRPr>
      </a:lvl1pPr>
      <a:lvl2pPr algn="l" eaLnBrk="1" fontAlgn="base" hangingPunct="1" indent="0" latinLnBrk="0" marL="457200">
        <a:lnSpc>
          <a:spcPct val="100000"/>
        </a:lnSpc>
        <a:spcBef>
          <a:spcPct val="0"/>
        </a:spcBef>
        <a:spcAft>
          <a:spcPct val="0"/>
        </a:spcAft>
        <a:buFontTx/>
        <a:buNone/>
        <a:defRPr b="0" sz="1800">
          <a:solidFill>
            <a:srgbClr val="000000"/>
          </a:solidFill>
          <a:latin typeface="Calibri" pitchFamily="0" charset="0"/>
        </a:defRPr>
      </a:lvl2pPr>
      <a:lvl3pPr algn="l" eaLnBrk="1" fontAlgn="base" hangingPunct="1" indent="0" latinLnBrk="0" marL="914400">
        <a:lnSpc>
          <a:spcPct val="100000"/>
        </a:lnSpc>
        <a:spcBef>
          <a:spcPct val="0"/>
        </a:spcBef>
        <a:spcAft>
          <a:spcPct val="0"/>
        </a:spcAft>
        <a:buFontTx/>
        <a:buNone/>
        <a:defRPr b="0" sz="1800">
          <a:solidFill>
            <a:srgbClr val="000000"/>
          </a:solidFill>
          <a:latin typeface="Calibri" pitchFamily="0" charset="0"/>
        </a:defRPr>
      </a:lvl3pPr>
      <a:lvl4pPr algn="l" eaLnBrk="1" fontAlgn="base" hangingPunct="1" indent="0" latinLnBrk="0" marL="1371600">
        <a:lnSpc>
          <a:spcPct val="100000"/>
        </a:lnSpc>
        <a:spcBef>
          <a:spcPct val="0"/>
        </a:spcBef>
        <a:spcAft>
          <a:spcPct val="0"/>
        </a:spcAft>
        <a:buFontTx/>
        <a:buNone/>
        <a:defRPr b="0" sz="1800">
          <a:solidFill>
            <a:srgbClr val="000000"/>
          </a:solidFill>
          <a:latin typeface="Calibri" pitchFamily="0" charset="0"/>
        </a:defRPr>
      </a:lvl4pPr>
      <a:lvl5pPr algn="l" eaLnBrk="1" fontAlgn="base" hangingPunct="1" indent="0" latinLnBrk="0" marL="1828800">
        <a:lnSpc>
          <a:spcPct val="100000"/>
        </a:lnSpc>
        <a:spcBef>
          <a:spcPct val="0"/>
        </a:spcBef>
        <a:spcAft>
          <a:spcPct val="0"/>
        </a:spcAft>
        <a:buFontTx/>
        <a:buNone/>
        <a:defRPr b="0" sz="1800">
          <a:solidFill>
            <a:srgbClr val="000000"/>
          </a:solidFill>
          <a:latin typeface="Calibri" pitchFamily="0" charset="0"/>
        </a:defRPr>
      </a:lvl5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7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7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9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581" name="Rectangle 1"/>
          <p:cNvSpPr/>
          <p:nvPr/>
        </p:nvSpPr>
        <p:spPr>
          <a:xfrm rot="0">
            <a:off x="0" y="0"/>
            <a:ext cx="12192000" cy="6858000"/>
          </a:xfrm>
          <a:prstGeom prst="rect"/>
          <a:solidFill>
            <a:srgbClr val="FFFFFF"/>
          </a:solidFill>
          <a:ln>
            <a:noFill/>
          </a:ln>
          <a:effectLst>
            <a:outerShdw algn="b" dir="5400000" dist="23000" kx="0" sx="100000" sy="100000">
              <a:srgbClr val="000000">
                <a:alpha val="34999"/>
              </a:srgbClr>
            </a:outerShdw>
          </a:effectLst>
        </p:spPr>
        <p:txBody>
          <a:bodyPr anchor="ctr" bIns="45720" lIns="91440" rIns="91440" tIns="45720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ct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altLang="en-US" lang="en-US">
              <a:solidFill>
                <a:srgbClr val="FFFFFF"/>
              </a:solidFill>
              <a:latin typeface="Calibri" pitchFamily="0" charset="0"/>
            </a:endParaRPr>
          </a:p>
        </p:txBody>
      </p:sp>
      <p:sp>
        <p:nvSpPr>
          <p:cNvPr id="1048582" name="TextBox 2"/>
          <p:cNvSpPr/>
          <p:nvPr/>
        </p:nvSpPr>
        <p:spPr>
          <a:xfrm rot="0">
            <a:off x="712787" y="401637"/>
            <a:ext cx="2779712" cy="646112"/>
          </a:xfrm>
          <a:prstGeom prst="rect"/>
          <a:noFill/>
          <a:ln>
            <a:noFill/>
          </a:ln>
        </p:spPr>
        <p:txBody>
          <a:bodyPr anchor="t" bIns="18288" lIns="18288" rIns="18288" tIns="18288" vert="horz" wrap="none">
            <a:spAutoFit/>
          </a:bodyPr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l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altLang="en-US" b="1" sz="2700" lang="zh-CN">
                <a:solidFill>
                  <a:srgbClr val="121C2B"/>
                </a:solidFill>
                <a:latin typeface="Noto Sans CJK SC" pitchFamily="0" charset="-122"/>
              </a:rPr>
              <a:t>小满知蜓</a:t>
            </a:r>
            <a:r>
              <a:rPr altLang="en-US" b="1" sz="2700" lang="en-US">
                <a:solidFill>
                  <a:srgbClr val="121C2B"/>
                </a:solidFill>
                <a:latin typeface="Noto Sans CJK SC" pitchFamily="0" charset="-122"/>
              </a:rPr>
              <a:t>智能终端</a:t>
            </a:r>
          </a:p>
        </p:txBody>
      </p:sp>
      <p:sp>
        <p:nvSpPr>
          <p:cNvPr id="1048583" name="Rectangle 3"/>
          <p:cNvSpPr/>
          <p:nvPr/>
        </p:nvSpPr>
        <p:spPr>
          <a:xfrm rot="0">
            <a:off x="0" y="977900"/>
            <a:ext cx="12192000" cy="31750"/>
          </a:xfrm>
          <a:prstGeom prst="rect"/>
          <a:solidFill>
            <a:srgbClr val="D21414"/>
          </a:solidFill>
          <a:ln>
            <a:noFill/>
          </a:ln>
          <a:effectLst>
            <a:outerShdw algn="b" dir="5400000" dist="23000" kx="0" sx="100000" sy="100000">
              <a:srgbClr val="000000">
                <a:alpha val="34999"/>
              </a:srgbClr>
            </a:outerShdw>
          </a:effectLst>
        </p:spPr>
        <p:txBody>
          <a:bodyPr anchor="ctr" bIns="45720" lIns="91440" rIns="91440" tIns="45720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ct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altLang="en-US" lang="en-US">
              <a:solidFill>
                <a:srgbClr val="FFFFFF"/>
              </a:solidFill>
              <a:latin typeface="Calibri" pitchFamily="0" charset="0"/>
            </a:endParaRPr>
          </a:p>
        </p:txBody>
      </p:sp>
      <p:sp>
        <p:nvSpPr>
          <p:cNvPr id="1048584" name="TextBox 5"/>
          <p:cNvSpPr/>
          <p:nvPr/>
        </p:nvSpPr>
        <p:spPr>
          <a:xfrm rot="0">
            <a:off x="768350" y="1390650"/>
            <a:ext cx="3668712" cy="539750"/>
          </a:xfrm>
          <a:prstGeom prst="rect"/>
          <a:noFill/>
          <a:ln>
            <a:noFill/>
          </a:ln>
        </p:spPr>
        <p:txBody>
          <a:bodyPr anchor="t" bIns="18288" lIns="18288" rIns="18288" tIns="18288" vert="horz" wrap="none">
            <a:spAutoFit/>
          </a:bodyPr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l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altLang="en-US" b="1" sz="2200" lang="en-US">
                <a:solidFill>
                  <a:srgbClr val="D21414"/>
                </a:solidFill>
                <a:latin typeface="Noto Sans CJK SC" pitchFamily="0" charset="-122"/>
              </a:rPr>
              <a:t>企业级智能语音终端解决方案</a:t>
            </a:r>
          </a:p>
        </p:txBody>
      </p:sp>
      <p:sp>
        <p:nvSpPr>
          <p:cNvPr id="1048585" name="TextBox 6"/>
          <p:cNvSpPr/>
          <p:nvPr/>
        </p:nvSpPr>
        <p:spPr>
          <a:xfrm rot="0">
            <a:off x="785812" y="1965325"/>
            <a:ext cx="3910012" cy="509587"/>
          </a:xfrm>
          <a:prstGeom prst="rect"/>
          <a:noFill/>
          <a:ln>
            <a:noFill/>
          </a:ln>
        </p:spPr>
        <p:txBody>
          <a:bodyPr anchor="t" bIns="18288" lIns="18288" rIns="18288" tIns="18288" vert="horz" wrap="none">
            <a:spAutoFit/>
          </a:bodyPr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l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altLang="en-US" b="1" sz="2100" lang="en-US">
                <a:solidFill>
                  <a:srgbClr val="121C2B"/>
                </a:solidFill>
                <a:latin typeface="Noto Sans CJK SC" pitchFamily="0" charset="-122"/>
              </a:rPr>
              <a:t>面向企业场景的 AI 语音交互终端</a:t>
            </a:r>
          </a:p>
        </p:txBody>
      </p:sp>
      <p:sp>
        <p:nvSpPr>
          <p:cNvPr id="1048586" name="TextBox 7"/>
          <p:cNvSpPr/>
          <p:nvPr/>
        </p:nvSpPr>
        <p:spPr>
          <a:xfrm rot="0">
            <a:off x="804862" y="2541587"/>
            <a:ext cx="6335712" cy="401637"/>
          </a:xfrm>
          <a:prstGeom prst="rect"/>
          <a:noFill/>
          <a:ln>
            <a:noFill/>
          </a:ln>
        </p:spPr>
        <p:txBody>
          <a:bodyPr anchor="t" bIns="18288" lIns="18288" rIns="18288" tIns="18288" vert="horz" wrap="none">
            <a:spAutoFit/>
          </a:bodyPr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l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altLang="en-US" sz="1600" lang="en-US">
                <a:solidFill>
                  <a:srgbClr val="4E5B6D"/>
                </a:solidFill>
                <a:latin typeface="Noto Sans CJK SC" pitchFamily="0" charset="-122"/>
              </a:rPr>
              <a:t>通过自然语言，把企业知识、业务系统和媒体内容接入现场服务场景。</a:t>
            </a:r>
          </a:p>
        </p:txBody>
      </p:sp>
      <p:sp>
        <p:nvSpPr>
          <p:cNvPr id="1048587" name="Oval 8"/>
          <p:cNvSpPr/>
          <p:nvPr/>
        </p:nvSpPr>
        <p:spPr>
          <a:xfrm rot="0">
            <a:off x="841375" y="3657600"/>
            <a:ext cx="603250" cy="603250"/>
          </a:xfrm>
          <a:prstGeom prst="ellipse"/>
          <a:solidFill>
            <a:srgbClr val="D21414"/>
          </a:solidFill>
          <a:ln>
            <a:noFill/>
          </a:ln>
          <a:effectLst>
            <a:outerShdw algn="b" dir="5400000" dist="23000" kx="0" sx="100000" sy="100000">
              <a:srgbClr val="000000">
                <a:alpha val="34999"/>
              </a:srgbClr>
            </a:outerShdw>
          </a:effectLst>
        </p:spPr>
        <p:txBody>
          <a:bodyPr anchor="ctr" bIns="45720" lIns="91440" rIns="91440" tIns="45720" vert="horz" wrap="none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ct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altLang="en-US" b="1" sz="2200" lang="en-US">
                <a:solidFill>
                  <a:srgbClr val="FFFFFF"/>
                </a:solidFill>
                <a:latin typeface="Noto Sans CJK SC" pitchFamily="0" charset="-122"/>
              </a:rPr>
              <a:t>能听</a:t>
            </a:r>
          </a:p>
        </p:txBody>
      </p:sp>
      <p:sp>
        <p:nvSpPr>
          <p:cNvPr id="1048588" name="Oval 9"/>
          <p:cNvSpPr/>
          <p:nvPr/>
        </p:nvSpPr>
        <p:spPr>
          <a:xfrm rot="0">
            <a:off x="1828800" y="3657600"/>
            <a:ext cx="603250" cy="603250"/>
          </a:xfrm>
          <a:prstGeom prst="ellipse"/>
          <a:solidFill>
            <a:srgbClr val="D21414"/>
          </a:solidFill>
          <a:ln>
            <a:noFill/>
          </a:ln>
          <a:effectLst>
            <a:outerShdw algn="b" dir="5400000" dist="23000" kx="0" sx="100000" sy="100000">
              <a:srgbClr val="000000">
                <a:alpha val="34999"/>
              </a:srgbClr>
            </a:outerShdw>
          </a:effectLst>
        </p:spPr>
        <p:txBody>
          <a:bodyPr anchor="ctr" bIns="45720" lIns="91440" rIns="91440" tIns="45720" vert="horz" wrap="none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ct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altLang="en-US" b="1" sz="2200" lang="en-US">
                <a:solidFill>
                  <a:srgbClr val="FFFFFF"/>
                </a:solidFill>
                <a:latin typeface="Noto Sans CJK SC" pitchFamily="0" charset="-122"/>
              </a:rPr>
              <a:t>能说</a:t>
            </a:r>
          </a:p>
        </p:txBody>
      </p:sp>
      <p:sp>
        <p:nvSpPr>
          <p:cNvPr id="1048589" name="Oval 10"/>
          <p:cNvSpPr/>
          <p:nvPr/>
        </p:nvSpPr>
        <p:spPr>
          <a:xfrm rot="0">
            <a:off x="2816225" y="3657600"/>
            <a:ext cx="603250" cy="603250"/>
          </a:xfrm>
          <a:prstGeom prst="ellipse"/>
          <a:solidFill>
            <a:srgbClr val="D21414"/>
          </a:solidFill>
          <a:ln>
            <a:noFill/>
          </a:ln>
          <a:effectLst>
            <a:outerShdw algn="b" dir="5400000" dist="23000" kx="0" sx="100000" sy="100000">
              <a:srgbClr val="000000">
                <a:alpha val="34999"/>
              </a:srgbClr>
            </a:outerShdw>
          </a:effectLst>
        </p:spPr>
        <p:txBody>
          <a:bodyPr anchor="ctr" bIns="45720" lIns="91440" rIns="91440" tIns="45720" vert="horz" wrap="none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ct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altLang="en-US" b="1" sz="2200" lang="en-US">
                <a:solidFill>
                  <a:srgbClr val="FFFFFF"/>
                </a:solidFill>
                <a:latin typeface="Noto Sans CJK SC" pitchFamily="0" charset="-122"/>
              </a:rPr>
              <a:t>能查</a:t>
            </a:r>
          </a:p>
        </p:txBody>
      </p:sp>
      <p:sp>
        <p:nvSpPr>
          <p:cNvPr id="1048590" name="Oval 11"/>
          <p:cNvSpPr/>
          <p:nvPr/>
        </p:nvSpPr>
        <p:spPr>
          <a:xfrm rot="0">
            <a:off x="3803650" y="3657600"/>
            <a:ext cx="603250" cy="603250"/>
          </a:xfrm>
          <a:prstGeom prst="ellipse"/>
          <a:solidFill>
            <a:srgbClr val="D21414"/>
          </a:solidFill>
          <a:ln>
            <a:noFill/>
          </a:ln>
          <a:effectLst>
            <a:outerShdw algn="b" dir="5400000" dist="23000" kx="0" sx="100000" sy="100000">
              <a:srgbClr val="000000">
                <a:alpha val="34999"/>
              </a:srgbClr>
            </a:outerShdw>
          </a:effectLst>
        </p:spPr>
        <p:txBody>
          <a:bodyPr anchor="ctr" bIns="45720" lIns="91440" rIns="91440" tIns="45720" vert="horz" wrap="none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ct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altLang="en-US" b="1" sz="2200" lang="en-US">
                <a:solidFill>
                  <a:srgbClr val="FFFFFF"/>
                </a:solidFill>
                <a:latin typeface="Noto Sans CJK SC" pitchFamily="0" charset="-122"/>
              </a:rPr>
              <a:t>能播</a:t>
            </a:r>
          </a:p>
        </p:txBody>
      </p:sp>
      <p:pic>
        <p:nvPicPr>
          <p:cNvPr id="2097152" name="Picture 12" descr="product.jpg"/>
          <p:cNvPicPr>
            <a:picLocks/>
          </p:cNvPicPr>
          <p:nvPr/>
        </p:nvPicPr>
        <p:blipFill>
          <a:blip xmlns:r="http://schemas.openxmlformats.org/officeDocument/2006/relationships" r:embed="rId1"/>
          <a:srcRect l="0" t="15929" r="0" b="0"/>
          <a:stretch>
            <a:fillRect/>
          </a:stretch>
        </p:blipFill>
        <p:spPr>
          <a:xfrm rot="0">
            <a:off x="7543800" y="1390650"/>
            <a:ext cx="3444875" cy="4343400"/>
          </a:xfrm>
          <a:prstGeom prst="rect"/>
          <a:noFill/>
          <a:ln>
            <a:noFill/>
          </a:ln>
        </p:spPr>
      </p:pic>
      <p:sp>
        <p:nvSpPr>
          <p:cNvPr id="1048591" name="TextBox 13"/>
          <p:cNvSpPr/>
          <p:nvPr/>
        </p:nvSpPr>
        <p:spPr>
          <a:xfrm rot="0">
            <a:off x="63500" y="5988050"/>
            <a:ext cx="12080875" cy="463550"/>
          </a:xfrm>
          <a:prstGeom prst="rect"/>
          <a:noFill/>
          <a:ln>
            <a:noFill/>
          </a:ln>
        </p:spPr>
        <p:txBody>
          <a:bodyPr anchor="t" bIns="18288" lIns="18288" rIns="18288" tIns="18288" vert="horz">
            <a:spAutoFit/>
          </a:bodyPr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ct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altLang="en-US" b="1" sz="1900" lang="en-US">
                <a:solidFill>
                  <a:srgbClr val="121C2B"/>
                </a:solidFill>
                <a:latin typeface="Noto Sans CJK SC" pitchFamily="0" charset="-122"/>
              </a:rPr>
              <a:t>定位：企业空间里的自然语言服务入口</a:t>
            </a:r>
          </a:p>
        </p:txBody>
      </p:sp>
      <p:sp>
        <p:nvSpPr>
          <p:cNvPr id="1048592" name="Rectangle 14"/>
          <p:cNvSpPr/>
          <p:nvPr/>
        </p:nvSpPr>
        <p:spPr>
          <a:xfrm rot="0">
            <a:off x="2193925" y="5880100"/>
            <a:ext cx="7772400" cy="31750"/>
          </a:xfrm>
          <a:prstGeom prst="rect"/>
          <a:solidFill>
            <a:srgbClr val="D21414"/>
          </a:solidFill>
          <a:ln>
            <a:noFill/>
          </a:ln>
          <a:effectLst>
            <a:outerShdw algn="b" dir="5400000" dist="23000" kx="0" sx="100000" sy="100000">
              <a:srgbClr val="000000">
                <a:alpha val="34999"/>
              </a:srgbClr>
            </a:outerShdw>
          </a:effectLst>
        </p:spPr>
        <p:txBody>
          <a:bodyPr anchor="ctr" bIns="45720" lIns="91440" rIns="91440" tIns="45720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ct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altLang="en-US" lang="en-US">
              <a:solidFill>
                <a:srgbClr val="FFFFFF"/>
              </a:solidFill>
              <a:latin typeface="Calibri" pitchFamily="0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18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593" name="TextBox 2"/>
          <p:cNvSpPr/>
          <p:nvPr/>
        </p:nvSpPr>
        <p:spPr>
          <a:xfrm rot="0">
            <a:off x="712787" y="401637"/>
            <a:ext cx="2436812" cy="646112"/>
          </a:xfrm>
          <a:prstGeom prst="rect"/>
          <a:noFill/>
          <a:ln>
            <a:noFill/>
          </a:ln>
        </p:spPr>
        <p:txBody>
          <a:bodyPr anchor="t" bIns="18288" lIns="18288" rIns="18288" tIns="18288" vert="horz" wrap="none">
            <a:spAutoFit/>
          </a:bodyPr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l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altLang="en-US" b="1" sz="2700" lang="en-US">
                <a:solidFill>
                  <a:srgbClr val="121C2B"/>
                </a:solidFill>
                <a:latin typeface="Noto Sans CJK SC" pitchFamily="0" charset="-122"/>
              </a:rPr>
              <a:t>它解决什么问题</a:t>
            </a:r>
          </a:p>
        </p:txBody>
      </p:sp>
      <p:sp>
        <p:nvSpPr>
          <p:cNvPr id="1048594" name="Rectangle 3"/>
          <p:cNvSpPr/>
          <p:nvPr/>
        </p:nvSpPr>
        <p:spPr>
          <a:xfrm rot="0">
            <a:off x="0" y="977900"/>
            <a:ext cx="12192000" cy="31750"/>
          </a:xfrm>
          <a:prstGeom prst="rect"/>
          <a:solidFill>
            <a:srgbClr val="D21414"/>
          </a:solidFill>
          <a:ln>
            <a:noFill/>
          </a:ln>
          <a:effectLst>
            <a:outerShdw algn="b" dir="5400000" dist="23000" kx="0" sx="100000" sy="100000">
              <a:srgbClr val="000000">
                <a:alpha val="34999"/>
              </a:srgbClr>
            </a:outerShdw>
          </a:effectLst>
        </p:spPr>
        <p:txBody>
          <a:bodyPr anchor="ctr" bIns="45720" lIns="91440" rIns="91440" tIns="45720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ct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altLang="en-US" lang="en-US">
              <a:solidFill>
                <a:srgbClr val="FFFFFF"/>
              </a:solidFill>
              <a:latin typeface="Calibri" pitchFamily="0" charset="0"/>
            </a:endParaRPr>
          </a:p>
        </p:txBody>
      </p:sp>
      <p:sp>
        <p:nvSpPr>
          <p:cNvPr id="1048595" name="Rounded Rectangle 5"/>
          <p:cNvSpPr/>
          <p:nvPr/>
        </p:nvSpPr>
        <p:spPr>
          <a:xfrm rot="0">
            <a:off x="822325" y="1828800"/>
            <a:ext cx="2149475" cy="731837"/>
          </a:xfrm>
          <a:prstGeom prst="roundRect">
            <a:avLst>
              <a:gd name="adj" fmla="val 16667"/>
            </a:avLst>
          </a:prstGeom>
          <a:solidFill>
            <a:srgbClr val="F5F7FA"/>
          </a:solidFill>
          <a:ln w="10160" cap="flat" cmpd="sng">
            <a:solidFill>
              <a:srgbClr val="D8DEE8">
                <a:alpha val="100000"/>
              </a:srgbClr>
            </a:solidFill>
            <a:prstDash val="solid"/>
            <a:round/>
          </a:ln>
          <a:effectLst>
            <a:outerShdw algn="b" dir="5400000" dist="23000" kx="0" sx="100000" sy="100000">
              <a:srgbClr val="000000">
                <a:alpha val="34999"/>
              </a:srgbClr>
            </a:outerShdw>
          </a:effectLst>
        </p:spPr>
        <p:txBody>
          <a:bodyPr anchor="ctr" bIns="45720" lIns="164592" rIns="146304" tIns="109728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ct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altLang="en-US" b="1" sz="1700" lang="en-US">
                <a:solidFill>
                  <a:srgbClr val="D21414"/>
                </a:solidFill>
                <a:latin typeface="Noto Sans CJK SC" pitchFamily="0" charset="-122"/>
              </a:rPr>
              <a:t>企业知识</a:t>
            </a:r>
          </a:p>
          <a:p>
            <a:pPr algn="l" eaLnBrk="1" fontAlgn="base" hangingPunct="1" indent="0" latinLnBrk="0" lvl="0" marL="0">
              <a:lnSpc>
                <a:spcPct val="112000"/>
              </a:lnSpc>
              <a:spcBef>
                <a:spcPts val="600"/>
              </a:spcBef>
              <a:spcAft>
                <a:spcPct val="0"/>
              </a:spcAft>
              <a:buFontTx/>
              <a:buNone/>
            </a:pPr>
            <a:r>
              <a:rPr altLang="en-US" sz="1200" lang="en-US">
                <a:solidFill>
                  <a:srgbClr val="4E5B6D"/>
                </a:solidFill>
                <a:latin typeface="Noto Sans CJK SC" pitchFamily="0" charset="-122"/>
              </a:rPr>
              <a:t>制度 / 产品 / FAQ</a:t>
            </a:r>
          </a:p>
        </p:txBody>
      </p:sp>
      <p:sp>
        <p:nvSpPr>
          <p:cNvPr id="1048596" name="Rounded Rectangle 6"/>
          <p:cNvSpPr/>
          <p:nvPr/>
        </p:nvSpPr>
        <p:spPr>
          <a:xfrm rot="0">
            <a:off x="822325" y="2908300"/>
            <a:ext cx="2149475" cy="73025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0160" cap="flat" cmpd="sng">
            <a:solidFill>
              <a:srgbClr val="D8DEE8">
                <a:alpha val="100000"/>
              </a:srgbClr>
            </a:solidFill>
            <a:prstDash val="solid"/>
            <a:round/>
          </a:ln>
          <a:effectLst>
            <a:outerShdw algn="b" dir="5400000" dist="23000" kx="0" sx="100000" sy="100000">
              <a:srgbClr val="000000">
                <a:alpha val="34999"/>
              </a:srgbClr>
            </a:outerShdw>
          </a:effectLst>
        </p:spPr>
        <p:txBody>
          <a:bodyPr anchor="ctr" bIns="45720" lIns="164592" rIns="146304" tIns="109728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ct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altLang="en-US" b="1" sz="1700" lang="en-US">
                <a:solidFill>
                  <a:srgbClr val="121C2B"/>
                </a:solidFill>
                <a:latin typeface="Noto Sans CJK SC" pitchFamily="0" charset="-122"/>
              </a:rPr>
              <a:t>业务系统</a:t>
            </a:r>
          </a:p>
          <a:p>
            <a:pPr algn="l" eaLnBrk="1" fontAlgn="base" hangingPunct="1" indent="0" latinLnBrk="0" lvl="0" marL="0">
              <a:lnSpc>
                <a:spcPct val="112000"/>
              </a:lnSpc>
              <a:spcBef>
                <a:spcPts val="600"/>
              </a:spcBef>
              <a:spcAft>
                <a:spcPct val="0"/>
              </a:spcAft>
              <a:buFontTx/>
              <a:buNone/>
            </a:pPr>
            <a:r>
              <a:rPr altLang="en-US" sz="1200" lang="en-US">
                <a:solidFill>
                  <a:srgbClr val="4E5B6D"/>
                </a:solidFill>
                <a:latin typeface="Noto Sans CJK SC" pitchFamily="0" charset="-122"/>
              </a:rPr>
              <a:t>CRM / ERP / OA</a:t>
            </a:r>
          </a:p>
        </p:txBody>
      </p:sp>
      <p:sp>
        <p:nvSpPr>
          <p:cNvPr id="1048597" name="Rounded Rectangle 7"/>
          <p:cNvSpPr/>
          <p:nvPr/>
        </p:nvSpPr>
        <p:spPr>
          <a:xfrm rot="0">
            <a:off x="822325" y="3986212"/>
            <a:ext cx="2149475" cy="731837"/>
          </a:xfrm>
          <a:prstGeom prst="roundRect">
            <a:avLst>
              <a:gd name="adj" fmla="val 16667"/>
            </a:avLst>
          </a:prstGeom>
          <a:solidFill>
            <a:srgbClr val="F5F7FA"/>
          </a:solidFill>
          <a:ln w="10160" cap="flat" cmpd="sng">
            <a:solidFill>
              <a:srgbClr val="D8DEE8">
                <a:alpha val="100000"/>
              </a:srgbClr>
            </a:solidFill>
            <a:prstDash val="solid"/>
            <a:round/>
          </a:ln>
          <a:effectLst>
            <a:outerShdw algn="b" dir="5400000" dist="23000" kx="0" sx="100000" sy="100000">
              <a:srgbClr val="000000">
                <a:alpha val="34999"/>
              </a:srgbClr>
            </a:outerShdw>
          </a:effectLst>
        </p:spPr>
        <p:txBody>
          <a:bodyPr anchor="ctr" bIns="45720" lIns="164592" rIns="146304" tIns="109728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ct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altLang="en-US" b="1" sz="1700" lang="en-US">
                <a:solidFill>
                  <a:srgbClr val="D21414"/>
                </a:solidFill>
                <a:latin typeface="Noto Sans CJK SC" pitchFamily="0" charset="-122"/>
              </a:rPr>
              <a:t>媒体内容</a:t>
            </a:r>
          </a:p>
          <a:p>
            <a:pPr algn="l" eaLnBrk="1" fontAlgn="base" hangingPunct="1" indent="0" latinLnBrk="0" lvl="0" marL="0">
              <a:lnSpc>
                <a:spcPct val="112000"/>
              </a:lnSpc>
              <a:spcBef>
                <a:spcPts val="600"/>
              </a:spcBef>
              <a:spcAft>
                <a:spcPct val="0"/>
              </a:spcAft>
              <a:buFontTx/>
              <a:buNone/>
            </a:pPr>
            <a:r>
              <a:rPr altLang="en-US" sz="1200" lang="en-US">
                <a:solidFill>
                  <a:srgbClr val="4E5B6D"/>
                </a:solidFill>
                <a:latin typeface="Noto Sans CJK SC" pitchFamily="0" charset="-122"/>
              </a:rPr>
              <a:t>音频 / 视频 / 文案</a:t>
            </a:r>
          </a:p>
        </p:txBody>
      </p:sp>
      <p:cxnSp>
        <p:nvCxnSpPr>
          <p:cNvPr id="3145728" name="Connector 8"/>
          <p:cNvCxnSpPr>
            <a:cxnSpLocks/>
          </p:cNvCxnSpPr>
          <p:nvPr/>
        </p:nvCxnSpPr>
        <p:spPr>
          <a:xfrm rot="0">
            <a:off x="3154362" y="2193925"/>
            <a:ext cx="1033462" cy="1052512"/>
          </a:xfrm>
          <a:prstGeom prst="line"/>
          <a:noFill/>
          <a:ln w="25400" cap="flat" cmpd="sng">
            <a:solidFill>
              <a:srgbClr val="D21414">
                <a:alpha val="100000"/>
              </a:srgbClr>
            </a:solidFill>
            <a:prstDash val="solid"/>
            <a:round/>
          </a:ln>
          <a:effectLst>
            <a:outerShdw algn="b" dir="5400000" dist="20000" kx="0" sx="100000" sy="100000">
              <a:srgbClr val="000000">
                <a:alpha val="37999"/>
              </a:srgbClr>
            </a:outerShdw>
          </a:effectLst>
        </p:spPr>
      </p:cxnSp>
      <p:cxnSp>
        <p:nvCxnSpPr>
          <p:cNvPr id="3145729" name="Connector 9"/>
          <p:cNvCxnSpPr>
            <a:cxnSpLocks/>
          </p:cNvCxnSpPr>
          <p:nvPr/>
        </p:nvCxnSpPr>
        <p:spPr>
          <a:xfrm rot="0" flipV="1">
            <a:off x="3154362" y="3246437"/>
            <a:ext cx="1033462" cy="26987"/>
          </a:xfrm>
          <a:prstGeom prst="line"/>
          <a:noFill/>
          <a:ln w="25400" cap="flat" cmpd="sng">
            <a:solidFill>
              <a:srgbClr val="D21414">
                <a:alpha val="100000"/>
              </a:srgbClr>
            </a:solidFill>
            <a:prstDash val="solid"/>
            <a:round/>
          </a:ln>
          <a:effectLst>
            <a:outerShdw algn="b" dir="5400000" dist="20000" kx="0" sx="100000" sy="100000">
              <a:srgbClr val="000000">
                <a:alpha val="37999"/>
              </a:srgbClr>
            </a:outerShdw>
          </a:effectLst>
        </p:spPr>
      </p:cxnSp>
      <p:cxnSp>
        <p:nvCxnSpPr>
          <p:cNvPr id="3145730" name="Connector 10"/>
          <p:cNvCxnSpPr>
            <a:cxnSpLocks/>
          </p:cNvCxnSpPr>
          <p:nvPr/>
        </p:nvCxnSpPr>
        <p:spPr>
          <a:xfrm rot="0" flipV="1">
            <a:off x="3154362" y="3246437"/>
            <a:ext cx="1033462" cy="1106487"/>
          </a:xfrm>
          <a:prstGeom prst="line"/>
          <a:noFill/>
          <a:ln w="25400" cap="flat" cmpd="sng">
            <a:solidFill>
              <a:srgbClr val="D21414">
                <a:alpha val="100000"/>
              </a:srgbClr>
            </a:solidFill>
            <a:prstDash val="solid"/>
            <a:round/>
          </a:ln>
          <a:effectLst>
            <a:outerShdw algn="b" dir="5400000" dist="20000" kx="0" sx="100000" sy="100000">
              <a:srgbClr val="000000">
                <a:alpha val="37999"/>
              </a:srgbClr>
            </a:outerShdw>
          </a:effectLst>
        </p:spPr>
      </p:cxnSp>
      <p:sp>
        <p:nvSpPr>
          <p:cNvPr id="1048598" name="Rounded Rectangle 11"/>
          <p:cNvSpPr/>
          <p:nvPr/>
        </p:nvSpPr>
        <p:spPr>
          <a:xfrm rot="0">
            <a:off x="4370387" y="2332037"/>
            <a:ext cx="2743200" cy="1828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0160" cap="flat" cmpd="sng">
            <a:solidFill>
              <a:srgbClr val="D8DEE8">
                <a:alpha val="100000"/>
              </a:srgbClr>
            </a:solidFill>
            <a:prstDash val="solid"/>
            <a:round/>
          </a:ln>
          <a:effectLst>
            <a:outerShdw algn="b" dir="5400000" dist="23000" kx="0" sx="100000" sy="100000">
              <a:srgbClr val="000000">
                <a:alpha val="34999"/>
              </a:srgbClr>
            </a:outerShdw>
          </a:effectLst>
        </p:spPr>
        <p:txBody>
          <a:bodyPr anchor="ctr" bIns="45720" lIns="164592" rIns="146304" tIns="109728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ct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altLang="en-US" b="1" sz="1700" lang="en-US">
                <a:solidFill>
                  <a:srgbClr val="D21414"/>
                </a:solidFill>
                <a:latin typeface="Noto Sans CJK SC" pitchFamily="0" charset="-122"/>
              </a:rPr>
              <a:t>小满</a:t>
            </a:r>
            <a:r>
              <a:rPr altLang="en-US" b="1" sz="1700" lang="zh-CN">
                <a:solidFill>
                  <a:srgbClr val="D21414"/>
                </a:solidFill>
                <a:latin typeface="Noto Sans CJK SC" pitchFamily="0" charset="-122"/>
                <a:ea typeface="SimSun" pitchFamily="0" charset="0"/>
              </a:rPr>
              <a:t>知蜓</a:t>
            </a:r>
            <a:r>
              <a:rPr altLang="en-US" b="1" sz="1700" lang="en-US">
                <a:solidFill>
                  <a:srgbClr val="D21414"/>
                </a:solidFill>
                <a:latin typeface="Noto Sans CJK SC" pitchFamily="0" charset="-122"/>
              </a:rPr>
              <a:t>智能终端</a:t>
            </a:r>
          </a:p>
          <a:p>
            <a:pPr algn="l" eaLnBrk="1" fontAlgn="base" hangingPunct="1" indent="0" latinLnBrk="0" lvl="0" marL="0">
              <a:lnSpc>
                <a:spcPct val="112000"/>
              </a:lnSpc>
              <a:spcBef>
                <a:spcPts val="600"/>
              </a:spcBef>
              <a:spcAft>
                <a:spcPct val="0"/>
              </a:spcAft>
              <a:buFontTx/>
              <a:buNone/>
            </a:pPr>
            <a:r>
              <a:rPr altLang="en-US" sz="1200" lang="en-US">
                <a:solidFill>
                  <a:srgbClr val="4E5B6D"/>
                </a:solidFill>
                <a:latin typeface="Noto Sans CJK SC" pitchFamily="0" charset="-122"/>
              </a:rPr>
              <a:t>语音入口</a:t>
            </a:r>
            <a:br>
              <a:rPr altLang="en-US" sz="1200" lang="en-US">
                <a:solidFill>
                  <a:srgbClr val="4E5B6D"/>
                </a:solidFill>
                <a:latin typeface="Noto Sans CJK SC" pitchFamily="0" charset="-122"/>
              </a:rPr>
            </a:br>
            <a:r>
              <a:rPr altLang="en-US" sz="1200" lang="en-US">
                <a:solidFill>
                  <a:srgbClr val="4E5B6D"/>
                </a:solidFill>
                <a:latin typeface="Noto Sans CJK SC" pitchFamily="0" charset="-122"/>
              </a:rPr>
              <a:t>对话引擎</a:t>
            </a:r>
            <a:br>
              <a:rPr altLang="en-US" sz="1200" lang="en-US">
                <a:solidFill>
                  <a:srgbClr val="4E5B6D"/>
                </a:solidFill>
                <a:latin typeface="Noto Sans CJK SC" pitchFamily="0" charset="-122"/>
              </a:rPr>
            </a:br>
            <a:r>
              <a:rPr altLang="en-US" sz="1200" lang="en-US">
                <a:solidFill>
                  <a:srgbClr val="4E5B6D"/>
                </a:solidFill>
                <a:latin typeface="Noto Sans CJK SC" pitchFamily="0" charset="-122"/>
              </a:rPr>
              <a:t>MCP 工具调用</a:t>
            </a:r>
          </a:p>
        </p:txBody>
      </p:sp>
      <p:sp>
        <p:nvSpPr>
          <p:cNvPr id="1048599" name="Oval 12"/>
          <p:cNvSpPr/>
          <p:nvPr/>
        </p:nvSpPr>
        <p:spPr>
          <a:xfrm rot="0">
            <a:off x="5595937" y="3219450"/>
            <a:ext cx="566737" cy="566737"/>
          </a:xfrm>
          <a:prstGeom prst="ellipse"/>
          <a:solidFill>
            <a:srgbClr val="D21414"/>
          </a:solidFill>
          <a:ln>
            <a:noFill/>
          </a:ln>
          <a:effectLst>
            <a:outerShdw algn="b" dir="5400000" dist="23000" kx="0" sx="100000" sy="100000">
              <a:srgbClr val="000000">
                <a:alpha val="34999"/>
              </a:srgbClr>
            </a:outerShdw>
          </a:effectLst>
        </p:spPr>
        <p:txBody>
          <a:bodyPr anchor="ctr" bIns="45720" lIns="91440" rIns="91440" tIns="45720" vert="horz" wrap="none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ct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altLang="en-US" b="1" sz="2200" lang="en-US">
                <a:solidFill>
                  <a:srgbClr val="FFFFFF"/>
                </a:solidFill>
                <a:latin typeface="Noto Sans CJK SC" pitchFamily="0" charset="-122"/>
              </a:rPr>
              <a:t>AI</a:t>
            </a:r>
          </a:p>
        </p:txBody>
      </p:sp>
      <p:cxnSp>
        <p:nvCxnSpPr>
          <p:cNvPr id="3145731" name="Connector 13"/>
          <p:cNvCxnSpPr>
            <a:cxnSpLocks/>
          </p:cNvCxnSpPr>
          <p:nvPr/>
        </p:nvCxnSpPr>
        <p:spPr>
          <a:xfrm rot="0" flipV="1">
            <a:off x="7296150" y="2193925"/>
            <a:ext cx="1025525" cy="1052512"/>
          </a:xfrm>
          <a:prstGeom prst="line"/>
          <a:noFill/>
          <a:ln w="25400" cap="flat" cmpd="sng">
            <a:solidFill>
              <a:srgbClr val="D21414">
                <a:alpha val="100000"/>
              </a:srgbClr>
            </a:solidFill>
            <a:prstDash val="solid"/>
            <a:round/>
          </a:ln>
          <a:effectLst>
            <a:outerShdw algn="b" dir="5400000" dist="20000" kx="0" sx="100000" sy="100000">
              <a:srgbClr val="000000">
                <a:alpha val="37999"/>
              </a:srgbClr>
            </a:outerShdw>
          </a:effectLst>
        </p:spPr>
      </p:cxnSp>
      <p:cxnSp>
        <p:nvCxnSpPr>
          <p:cNvPr id="3145732" name="Connector 14"/>
          <p:cNvCxnSpPr>
            <a:cxnSpLocks/>
          </p:cNvCxnSpPr>
          <p:nvPr/>
        </p:nvCxnSpPr>
        <p:spPr>
          <a:xfrm rot="0">
            <a:off x="7296150" y="3246437"/>
            <a:ext cx="1025525" cy="26987"/>
          </a:xfrm>
          <a:prstGeom prst="line"/>
          <a:noFill/>
          <a:ln w="25400" cap="flat" cmpd="sng">
            <a:solidFill>
              <a:srgbClr val="D21414">
                <a:alpha val="100000"/>
              </a:srgbClr>
            </a:solidFill>
            <a:prstDash val="solid"/>
            <a:round/>
          </a:ln>
          <a:effectLst>
            <a:outerShdw algn="b" dir="5400000" dist="20000" kx="0" sx="100000" sy="100000">
              <a:srgbClr val="000000">
                <a:alpha val="37999"/>
              </a:srgbClr>
            </a:outerShdw>
          </a:effectLst>
        </p:spPr>
      </p:cxnSp>
      <p:cxnSp>
        <p:nvCxnSpPr>
          <p:cNvPr id="3145733" name="Connector 15"/>
          <p:cNvCxnSpPr>
            <a:cxnSpLocks/>
          </p:cNvCxnSpPr>
          <p:nvPr/>
        </p:nvCxnSpPr>
        <p:spPr>
          <a:xfrm rot="0">
            <a:off x="7296150" y="3246437"/>
            <a:ext cx="1025525" cy="1106487"/>
          </a:xfrm>
          <a:prstGeom prst="line"/>
          <a:noFill/>
          <a:ln w="25400" cap="flat" cmpd="sng">
            <a:solidFill>
              <a:srgbClr val="D21414">
                <a:alpha val="100000"/>
              </a:srgbClr>
            </a:solidFill>
            <a:prstDash val="solid"/>
            <a:round/>
          </a:ln>
          <a:effectLst>
            <a:outerShdw algn="b" dir="5400000" dist="20000" kx="0" sx="100000" sy="100000">
              <a:srgbClr val="000000">
                <a:alpha val="37999"/>
              </a:srgbClr>
            </a:outerShdw>
          </a:effectLst>
        </p:spPr>
      </p:cxnSp>
      <p:sp>
        <p:nvSpPr>
          <p:cNvPr id="1048600" name="Rounded Rectangle 16"/>
          <p:cNvSpPr/>
          <p:nvPr/>
        </p:nvSpPr>
        <p:spPr>
          <a:xfrm rot="0">
            <a:off x="8521700" y="1828800"/>
            <a:ext cx="2149475" cy="73183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0160" cap="flat" cmpd="sng">
            <a:solidFill>
              <a:srgbClr val="D8DEE8">
                <a:alpha val="100000"/>
              </a:srgbClr>
            </a:solidFill>
            <a:prstDash val="solid"/>
            <a:round/>
          </a:ln>
          <a:effectLst>
            <a:outerShdw algn="b" dir="5400000" dist="23000" kx="0" sx="100000" sy="100000">
              <a:srgbClr val="000000">
                <a:alpha val="34999"/>
              </a:srgbClr>
            </a:outerShdw>
          </a:effectLst>
        </p:spPr>
        <p:txBody>
          <a:bodyPr anchor="ctr" bIns="45720" lIns="164592" rIns="146304" tIns="109728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ct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altLang="en-US" b="1" sz="1700" lang="en-US">
                <a:solidFill>
                  <a:srgbClr val="121C2B"/>
                </a:solidFill>
                <a:latin typeface="Noto Sans CJK SC" pitchFamily="0" charset="-122"/>
              </a:rPr>
              <a:t>可问</a:t>
            </a:r>
          </a:p>
          <a:p>
            <a:pPr algn="l" eaLnBrk="1" fontAlgn="base" hangingPunct="1" indent="0" latinLnBrk="0" lvl="0" marL="0">
              <a:lnSpc>
                <a:spcPct val="112000"/>
              </a:lnSpc>
              <a:spcBef>
                <a:spcPts val="600"/>
              </a:spcBef>
              <a:spcAft>
                <a:spcPct val="0"/>
              </a:spcAft>
              <a:buFontTx/>
              <a:buNone/>
            </a:pPr>
            <a:r>
              <a:rPr altLang="en-US" sz="1200" lang="en-US">
                <a:solidFill>
                  <a:srgbClr val="4E5B6D"/>
                </a:solidFill>
                <a:latin typeface="Noto Sans CJK SC" pitchFamily="0" charset="-122"/>
              </a:rPr>
              <a:t>企业知识问答</a:t>
            </a:r>
          </a:p>
        </p:txBody>
      </p:sp>
      <p:sp>
        <p:nvSpPr>
          <p:cNvPr id="1048601" name="Rounded Rectangle 17"/>
          <p:cNvSpPr/>
          <p:nvPr/>
        </p:nvSpPr>
        <p:spPr>
          <a:xfrm rot="0">
            <a:off x="8521700" y="2908300"/>
            <a:ext cx="2149475" cy="73025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0160" cap="flat" cmpd="sng">
            <a:solidFill>
              <a:srgbClr val="D8DEE8">
                <a:alpha val="100000"/>
              </a:srgbClr>
            </a:solidFill>
            <a:prstDash val="solid"/>
            <a:round/>
          </a:ln>
          <a:effectLst>
            <a:outerShdw algn="b" dir="5400000" dist="23000" kx="0" sx="100000" sy="100000">
              <a:srgbClr val="000000">
                <a:alpha val="34999"/>
              </a:srgbClr>
            </a:outerShdw>
          </a:effectLst>
        </p:spPr>
        <p:txBody>
          <a:bodyPr anchor="ctr" bIns="45720" lIns="164592" rIns="146304" tIns="109728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ct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altLang="en-US" b="1" sz="1700" lang="en-US">
                <a:solidFill>
                  <a:srgbClr val="121C2B"/>
                </a:solidFill>
                <a:latin typeface="Noto Sans CJK SC" pitchFamily="0" charset="-122"/>
              </a:rPr>
              <a:t>可查</a:t>
            </a:r>
          </a:p>
          <a:p>
            <a:pPr algn="l" eaLnBrk="1" fontAlgn="base" hangingPunct="1" indent="0" latinLnBrk="0" lvl="0" marL="0">
              <a:lnSpc>
                <a:spcPct val="112000"/>
              </a:lnSpc>
              <a:spcBef>
                <a:spcPts val="600"/>
              </a:spcBef>
              <a:spcAft>
                <a:spcPct val="0"/>
              </a:spcAft>
              <a:buFontTx/>
              <a:buNone/>
            </a:pPr>
            <a:r>
              <a:rPr altLang="en-US" sz="1200" lang="en-US">
                <a:solidFill>
                  <a:srgbClr val="4E5B6D"/>
                </a:solidFill>
                <a:latin typeface="Noto Sans CJK SC" pitchFamily="0" charset="-122"/>
              </a:rPr>
              <a:t>业务数据查询</a:t>
            </a:r>
          </a:p>
        </p:txBody>
      </p:sp>
      <p:sp>
        <p:nvSpPr>
          <p:cNvPr id="1048602" name="Rounded Rectangle 18"/>
          <p:cNvSpPr/>
          <p:nvPr/>
        </p:nvSpPr>
        <p:spPr>
          <a:xfrm rot="0">
            <a:off x="8521700" y="3986212"/>
            <a:ext cx="2149475" cy="731837"/>
          </a:xfrm>
          <a:prstGeom prst="roundRect">
            <a:avLst>
              <a:gd name="adj" fmla="val 16667"/>
            </a:avLst>
          </a:prstGeom>
          <a:solidFill>
            <a:srgbClr val="F5F7FA"/>
          </a:solidFill>
          <a:ln w="10160" cap="flat" cmpd="sng">
            <a:solidFill>
              <a:srgbClr val="D8DEE8">
                <a:alpha val="100000"/>
              </a:srgbClr>
            </a:solidFill>
            <a:prstDash val="solid"/>
            <a:round/>
          </a:ln>
          <a:effectLst>
            <a:outerShdw algn="b" dir="5400000" dist="23000" kx="0" sx="100000" sy="100000">
              <a:srgbClr val="000000">
                <a:alpha val="34999"/>
              </a:srgbClr>
            </a:outerShdw>
          </a:effectLst>
        </p:spPr>
        <p:txBody>
          <a:bodyPr anchor="ctr" bIns="45720" lIns="164592" rIns="146304" tIns="109728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ct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altLang="en-US" b="1" sz="1700" lang="en-US">
                <a:solidFill>
                  <a:srgbClr val="D21414"/>
                </a:solidFill>
                <a:latin typeface="Noto Sans CJK SC" pitchFamily="0" charset="-122"/>
              </a:rPr>
              <a:t>可播</a:t>
            </a:r>
          </a:p>
          <a:p>
            <a:pPr algn="l" eaLnBrk="1" fontAlgn="base" hangingPunct="1" indent="0" latinLnBrk="0" lvl="0" marL="0">
              <a:lnSpc>
                <a:spcPct val="112000"/>
              </a:lnSpc>
              <a:spcBef>
                <a:spcPts val="600"/>
              </a:spcBef>
              <a:spcAft>
                <a:spcPct val="0"/>
              </a:spcAft>
              <a:buFontTx/>
              <a:buNone/>
            </a:pPr>
            <a:r>
              <a:rPr altLang="en-US" sz="1200" lang="en-US">
                <a:solidFill>
                  <a:srgbClr val="4E5B6D"/>
                </a:solidFill>
                <a:latin typeface="Noto Sans CJK SC" pitchFamily="0" charset="-122"/>
              </a:rPr>
              <a:t>内容检索播放</a:t>
            </a:r>
          </a:p>
        </p:txBody>
      </p:sp>
      <p:sp>
        <p:nvSpPr>
          <p:cNvPr id="1048603" name="TextBox 19"/>
          <p:cNvSpPr/>
          <p:nvPr/>
        </p:nvSpPr>
        <p:spPr>
          <a:xfrm rot="0">
            <a:off x="3609975" y="5989637"/>
            <a:ext cx="4862512" cy="463550"/>
          </a:xfrm>
          <a:prstGeom prst="rect"/>
          <a:noFill/>
          <a:ln>
            <a:noFill/>
          </a:ln>
        </p:spPr>
        <p:txBody>
          <a:bodyPr anchor="t" bIns="18288" lIns="18288" rIns="18288" tIns="18288" vert="horz" wrap="none">
            <a:spAutoFit/>
          </a:bodyPr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ct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altLang="en-US" b="1" sz="1900" lang="en-US">
                <a:solidFill>
                  <a:srgbClr val="121C2B"/>
                </a:solidFill>
                <a:latin typeface="Noto Sans CJK SC" pitchFamily="0" charset="-122"/>
              </a:rPr>
              <a:t>核心价值：把</a:t>
            </a:r>
            <a:r>
              <a:rPr altLang="en-US" b="1" sz="1900" lang="zh-CN">
                <a:solidFill>
                  <a:srgbClr val="121C2B"/>
                </a:solidFill>
                <a:latin typeface="Noto Sans CJK SC" pitchFamily="0" charset="-122"/>
              </a:rPr>
              <a:t>企业服务</a:t>
            </a:r>
            <a:r>
              <a:rPr altLang="en-US" b="1" sz="1900" lang="en-US">
                <a:solidFill>
                  <a:srgbClr val="121C2B"/>
                </a:solidFill>
                <a:latin typeface="Noto Sans CJK SC" pitchFamily="0" charset="-122"/>
              </a:rPr>
              <a:t>资产变成现场服务能力</a:t>
            </a:r>
          </a:p>
        </p:txBody>
      </p:sp>
      <p:sp>
        <p:nvSpPr>
          <p:cNvPr id="1048604" name="Rectangle 20"/>
          <p:cNvSpPr/>
          <p:nvPr/>
        </p:nvSpPr>
        <p:spPr>
          <a:xfrm rot="0">
            <a:off x="2193925" y="5880100"/>
            <a:ext cx="7772400" cy="31750"/>
          </a:xfrm>
          <a:prstGeom prst="rect"/>
          <a:solidFill>
            <a:srgbClr val="D21414"/>
          </a:solidFill>
          <a:ln>
            <a:noFill/>
          </a:ln>
          <a:effectLst>
            <a:outerShdw algn="b" dir="5400000" dist="23000" kx="0" sx="100000" sy="100000">
              <a:srgbClr val="000000">
                <a:alpha val="34999"/>
              </a:srgbClr>
            </a:outerShdw>
          </a:effectLst>
        </p:spPr>
        <p:txBody>
          <a:bodyPr anchor="ctr" bIns="45720" lIns="91440" rIns="91440" tIns="45720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ct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altLang="en-US" lang="en-US">
              <a:solidFill>
                <a:srgbClr val="FFFFFF"/>
              </a:solidFill>
              <a:latin typeface="Calibri" pitchFamily="0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19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05" name="TextBox 2"/>
          <p:cNvSpPr/>
          <p:nvPr/>
        </p:nvSpPr>
        <p:spPr>
          <a:xfrm rot="0">
            <a:off x="712787" y="401637"/>
            <a:ext cx="1408112" cy="646112"/>
          </a:xfrm>
          <a:prstGeom prst="rect"/>
          <a:noFill/>
          <a:ln>
            <a:noFill/>
          </a:ln>
        </p:spPr>
        <p:txBody>
          <a:bodyPr anchor="t" bIns="18288" lIns="18288" rIns="18288" tIns="18288" vert="horz" wrap="none">
            <a:spAutoFit/>
          </a:bodyPr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l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altLang="en-US" b="1" sz="2700" lang="en-US">
                <a:solidFill>
                  <a:srgbClr val="121C2B"/>
                </a:solidFill>
                <a:latin typeface="Noto Sans CJK SC" pitchFamily="0" charset="-122"/>
              </a:rPr>
              <a:t>核心能力</a:t>
            </a:r>
          </a:p>
        </p:txBody>
      </p:sp>
      <p:sp>
        <p:nvSpPr>
          <p:cNvPr id="1048606" name="Rectangle 3"/>
          <p:cNvSpPr/>
          <p:nvPr/>
        </p:nvSpPr>
        <p:spPr>
          <a:xfrm rot="0">
            <a:off x="0" y="977900"/>
            <a:ext cx="12192000" cy="31750"/>
          </a:xfrm>
          <a:prstGeom prst="rect"/>
          <a:solidFill>
            <a:srgbClr val="D21414"/>
          </a:solidFill>
          <a:ln>
            <a:noFill/>
          </a:ln>
          <a:effectLst>
            <a:outerShdw algn="b" dir="5400000" dist="23000" kx="0" sx="100000" sy="100000">
              <a:srgbClr val="000000">
                <a:alpha val="34999"/>
              </a:srgbClr>
            </a:outerShdw>
          </a:effectLst>
        </p:spPr>
        <p:txBody>
          <a:bodyPr anchor="ctr" bIns="45720" lIns="91440" rIns="91440" tIns="45720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ct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altLang="en-US" lang="en-US">
              <a:solidFill>
                <a:srgbClr val="FFFFFF"/>
              </a:solidFill>
              <a:latin typeface="Calibri" pitchFamily="0" charset="0"/>
            </a:endParaRPr>
          </a:p>
        </p:txBody>
      </p:sp>
      <p:sp>
        <p:nvSpPr>
          <p:cNvPr id="1048607" name="Oval 5"/>
          <p:cNvSpPr/>
          <p:nvPr/>
        </p:nvSpPr>
        <p:spPr>
          <a:xfrm rot="0">
            <a:off x="1500187" y="1938337"/>
            <a:ext cx="776287" cy="777875"/>
          </a:xfrm>
          <a:prstGeom prst="ellipse"/>
          <a:solidFill>
            <a:srgbClr val="D21414"/>
          </a:solidFill>
          <a:ln>
            <a:noFill/>
          </a:ln>
          <a:effectLst>
            <a:outerShdw algn="b" dir="5400000" dist="23000" kx="0" sx="100000" sy="100000">
              <a:srgbClr val="000000">
                <a:alpha val="34999"/>
              </a:srgbClr>
            </a:outerShdw>
          </a:effectLst>
        </p:spPr>
        <p:txBody>
          <a:bodyPr anchor="ctr" bIns="45720" lIns="91440" rIns="91440" tIns="45720" vert="horz" wrap="none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ct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altLang="en-US" b="1" sz="2200" lang="en-US">
                <a:solidFill>
                  <a:srgbClr val="FFFFFF"/>
                </a:solidFill>
                <a:latin typeface="Noto Sans CJK SC" pitchFamily="0" charset="-122"/>
              </a:rPr>
              <a:t>问</a:t>
            </a:r>
          </a:p>
        </p:txBody>
      </p:sp>
      <p:sp>
        <p:nvSpPr>
          <p:cNvPr id="1048608" name="Rounded Rectangle 6"/>
          <p:cNvSpPr/>
          <p:nvPr/>
        </p:nvSpPr>
        <p:spPr>
          <a:xfrm rot="0">
            <a:off x="785812" y="2908300"/>
            <a:ext cx="2241550" cy="1233487"/>
          </a:xfrm>
          <a:prstGeom prst="roundRect">
            <a:avLst>
              <a:gd name="adj" fmla="val 16667"/>
            </a:avLst>
          </a:prstGeom>
          <a:solidFill>
            <a:srgbClr val="F5F7FA"/>
          </a:solidFill>
          <a:ln w="10160" cap="flat" cmpd="sng">
            <a:solidFill>
              <a:srgbClr val="D8DEE8">
                <a:alpha val="100000"/>
              </a:srgbClr>
            </a:solidFill>
            <a:prstDash val="solid"/>
            <a:round/>
          </a:ln>
          <a:effectLst>
            <a:outerShdw algn="b" dir="5400000" dist="23000" kx="0" sx="100000" sy="100000">
              <a:srgbClr val="000000">
                <a:alpha val="34999"/>
              </a:srgbClr>
            </a:outerShdw>
          </a:effectLst>
        </p:spPr>
        <p:txBody>
          <a:bodyPr anchor="ctr" bIns="45720" lIns="164592" rIns="146304" tIns="109728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ct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altLang="en-US" b="1" sz="1700" lang="en-US">
                <a:solidFill>
                  <a:srgbClr val="D21414"/>
                </a:solidFill>
                <a:latin typeface="Noto Sans CJK SC" pitchFamily="0" charset="-122"/>
              </a:rPr>
              <a:t>知识问答</a:t>
            </a:r>
          </a:p>
          <a:p>
            <a:pPr algn="l" eaLnBrk="1" fontAlgn="base" hangingPunct="1" indent="0" latinLnBrk="0" lvl="0" marL="0">
              <a:lnSpc>
                <a:spcPct val="112000"/>
              </a:lnSpc>
              <a:spcBef>
                <a:spcPts val="600"/>
              </a:spcBef>
              <a:spcAft>
                <a:spcPct val="0"/>
              </a:spcAft>
              <a:buFontTx/>
              <a:buNone/>
            </a:pPr>
            <a:r>
              <a:rPr altLang="en-US" sz="1200" lang="en-US">
                <a:solidFill>
                  <a:srgbClr val="4E5B6D"/>
                </a:solidFill>
                <a:latin typeface="Noto Sans CJK SC" pitchFamily="0" charset="-122"/>
              </a:rPr>
              <a:t>产品资料、制度流程、销售手册、FAQ</a:t>
            </a:r>
          </a:p>
        </p:txBody>
      </p:sp>
      <p:sp>
        <p:nvSpPr>
          <p:cNvPr id="1048609" name="Oval 7"/>
          <p:cNvSpPr/>
          <p:nvPr/>
        </p:nvSpPr>
        <p:spPr>
          <a:xfrm rot="0">
            <a:off x="4260850" y="1938337"/>
            <a:ext cx="777875" cy="777875"/>
          </a:xfrm>
          <a:prstGeom prst="ellipse"/>
          <a:solidFill>
            <a:srgbClr val="D21414"/>
          </a:solidFill>
          <a:ln>
            <a:noFill/>
          </a:ln>
          <a:effectLst>
            <a:outerShdw algn="b" dir="5400000" dist="23000" kx="0" sx="100000" sy="100000">
              <a:srgbClr val="000000">
                <a:alpha val="34999"/>
              </a:srgbClr>
            </a:outerShdw>
          </a:effectLst>
        </p:spPr>
        <p:txBody>
          <a:bodyPr anchor="ctr" bIns="45720" lIns="91440" rIns="91440" tIns="45720" vert="horz" wrap="none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ct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altLang="en-US" b="1" sz="2200" lang="en-US">
                <a:solidFill>
                  <a:srgbClr val="FFFFFF"/>
                </a:solidFill>
                <a:latin typeface="Noto Sans CJK SC" pitchFamily="0" charset="-122"/>
              </a:rPr>
              <a:t>查</a:t>
            </a:r>
          </a:p>
        </p:txBody>
      </p:sp>
      <p:sp>
        <p:nvSpPr>
          <p:cNvPr id="1048610" name="Rounded Rectangle 8"/>
          <p:cNvSpPr/>
          <p:nvPr/>
        </p:nvSpPr>
        <p:spPr>
          <a:xfrm rot="0">
            <a:off x="3548062" y="2908300"/>
            <a:ext cx="2239962" cy="123348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0160" cap="flat" cmpd="sng">
            <a:solidFill>
              <a:srgbClr val="D8DEE8">
                <a:alpha val="100000"/>
              </a:srgbClr>
            </a:solidFill>
            <a:prstDash val="solid"/>
            <a:round/>
          </a:ln>
          <a:effectLst>
            <a:outerShdw algn="b" dir="5400000" dist="23000" kx="0" sx="100000" sy="100000">
              <a:srgbClr val="000000">
                <a:alpha val="34999"/>
              </a:srgbClr>
            </a:outerShdw>
          </a:effectLst>
        </p:spPr>
        <p:txBody>
          <a:bodyPr anchor="ctr" bIns="45720" lIns="164592" rIns="146304" tIns="109728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ct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altLang="en-US" b="1" sz="1700" lang="en-US">
                <a:solidFill>
                  <a:srgbClr val="121C2B"/>
                </a:solidFill>
                <a:latin typeface="Noto Sans CJK SC" pitchFamily="0" charset="-122"/>
              </a:rPr>
              <a:t>业务查询</a:t>
            </a:r>
          </a:p>
          <a:p>
            <a:pPr algn="l" eaLnBrk="1" fontAlgn="base" hangingPunct="1" indent="0" latinLnBrk="0" lvl="0" marL="0">
              <a:lnSpc>
                <a:spcPct val="112000"/>
              </a:lnSpc>
              <a:spcBef>
                <a:spcPts val="600"/>
              </a:spcBef>
              <a:spcAft>
                <a:spcPct val="0"/>
              </a:spcAft>
              <a:buFontTx/>
              <a:buNone/>
            </a:pPr>
            <a:r>
              <a:rPr altLang="en-US" sz="1200" lang="en-US">
                <a:solidFill>
                  <a:srgbClr val="4E5B6D"/>
                </a:solidFill>
                <a:latin typeface="Noto Sans CJK SC" pitchFamily="0" charset="-122"/>
              </a:rPr>
              <a:t>客户、订单、工单、库存、项目</a:t>
            </a:r>
          </a:p>
        </p:txBody>
      </p:sp>
      <p:sp>
        <p:nvSpPr>
          <p:cNvPr id="1048611" name="Oval 9"/>
          <p:cNvSpPr/>
          <p:nvPr/>
        </p:nvSpPr>
        <p:spPr>
          <a:xfrm rot="0">
            <a:off x="7023100" y="1938337"/>
            <a:ext cx="776287" cy="777875"/>
          </a:xfrm>
          <a:prstGeom prst="ellipse"/>
          <a:solidFill>
            <a:srgbClr val="D21414"/>
          </a:solidFill>
          <a:ln>
            <a:noFill/>
          </a:ln>
          <a:effectLst>
            <a:outerShdw algn="b" dir="5400000" dist="23000" kx="0" sx="100000" sy="100000">
              <a:srgbClr val="000000">
                <a:alpha val="34999"/>
              </a:srgbClr>
            </a:outerShdw>
          </a:effectLst>
        </p:spPr>
        <p:txBody>
          <a:bodyPr anchor="ctr" bIns="45720" lIns="91440" rIns="91440" tIns="45720" vert="horz" wrap="none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ct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altLang="en-US" b="1" sz="2200" lang="en-US">
                <a:solidFill>
                  <a:srgbClr val="FFFFFF"/>
                </a:solidFill>
                <a:latin typeface="Noto Sans CJK SC" pitchFamily="0" charset="-122"/>
              </a:rPr>
              <a:t>播</a:t>
            </a:r>
          </a:p>
        </p:txBody>
      </p:sp>
      <p:sp>
        <p:nvSpPr>
          <p:cNvPr id="1048612" name="Rounded Rectangle 10"/>
          <p:cNvSpPr/>
          <p:nvPr/>
        </p:nvSpPr>
        <p:spPr>
          <a:xfrm rot="0">
            <a:off x="6308725" y="2908300"/>
            <a:ext cx="2241550" cy="1233487"/>
          </a:xfrm>
          <a:prstGeom prst="roundRect">
            <a:avLst>
              <a:gd name="adj" fmla="val 16667"/>
            </a:avLst>
          </a:prstGeom>
          <a:solidFill>
            <a:srgbClr val="F5F7FA"/>
          </a:solidFill>
          <a:ln w="10160" cap="flat" cmpd="sng">
            <a:solidFill>
              <a:srgbClr val="D8DEE8">
                <a:alpha val="100000"/>
              </a:srgbClr>
            </a:solidFill>
            <a:prstDash val="solid"/>
            <a:round/>
          </a:ln>
          <a:effectLst>
            <a:outerShdw algn="b" dir="5400000" dist="23000" kx="0" sx="100000" sy="100000">
              <a:srgbClr val="000000">
                <a:alpha val="34999"/>
              </a:srgbClr>
            </a:outerShdw>
          </a:effectLst>
        </p:spPr>
        <p:txBody>
          <a:bodyPr anchor="ctr" bIns="45720" lIns="164592" rIns="146304" tIns="109728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ct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altLang="en-US" b="1" sz="1700" lang="en-US">
                <a:solidFill>
                  <a:srgbClr val="D21414"/>
                </a:solidFill>
                <a:latin typeface="Noto Sans CJK SC" pitchFamily="0" charset="-122"/>
              </a:rPr>
              <a:t>媒体点播</a:t>
            </a:r>
          </a:p>
          <a:p>
            <a:pPr algn="l" eaLnBrk="1" fontAlgn="base" hangingPunct="1" indent="0" latinLnBrk="0" lvl="0" marL="0">
              <a:lnSpc>
                <a:spcPct val="112000"/>
              </a:lnSpc>
              <a:spcBef>
                <a:spcPts val="600"/>
              </a:spcBef>
              <a:spcAft>
                <a:spcPct val="0"/>
              </a:spcAft>
              <a:buFontTx/>
              <a:buNone/>
            </a:pPr>
            <a:r>
              <a:rPr altLang="en-US" sz="1200" lang="en-US">
                <a:solidFill>
                  <a:srgbClr val="4E5B6D"/>
                </a:solidFill>
                <a:latin typeface="Noto Sans CJK SC" pitchFamily="0" charset="-122"/>
              </a:rPr>
              <a:t>宣传片、产品故事、培训音频</a:t>
            </a:r>
          </a:p>
        </p:txBody>
      </p:sp>
      <p:sp>
        <p:nvSpPr>
          <p:cNvPr id="1048613" name="Oval 11"/>
          <p:cNvSpPr/>
          <p:nvPr/>
        </p:nvSpPr>
        <p:spPr>
          <a:xfrm rot="0">
            <a:off x="9783762" y="1938337"/>
            <a:ext cx="777875" cy="777875"/>
          </a:xfrm>
          <a:prstGeom prst="ellipse"/>
          <a:solidFill>
            <a:srgbClr val="D21414"/>
          </a:solidFill>
          <a:ln>
            <a:noFill/>
          </a:ln>
          <a:effectLst>
            <a:outerShdw algn="b" dir="5400000" dist="23000" kx="0" sx="100000" sy="100000">
              <a:srgbClr val="000000">
                <a:alpha val="34999"/>
              </a:srgbClr>
            </a:outerShdw>
          </a:effectLst>
        </p:spPr>
        <p:txBody>
          <a:bodyPr anchor="ctr" bIns="45720" lIns="91440" rIns="91440" tIns="45720" vert="horz" wrap="none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ct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altLang="en-US" b="1" sz="2200" lang="en-US">
                <a:solidFill>
                  <a:srgbClr val="FFFFFF"/>
                </a:solidFill>
                <a:latin typeface="Noto Sans CJK SC" pitchFamily="0" charset="-122"/>
              </a:rPr>
              <a:t>控</a:t>
            </a:r>
          </a:p>
        </p:txBody>
      </p:sp>
      <p:sp>
        <p:nvSpPr>
          <p:cNvPr id="1048614" name="Rounded Rectangle 12"/>
          <p:cNvSpPr/>
          <p:nvPr/>
        </p:nvSpPr>
        <p:spPr>
          <a:xfrm rot="0">
            <a:off x="9070975" y="2908300"/>
            <a:ext cx="2239962" cy="123348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0160" cap="flat" cmpd="sng">
            <a:solidFill>
              <a:srgbClr val="D8DEE8">
                <a:alpha val="100000"/>
              </a:srgbClr>
            </a:solidFill>
            <a:prstDash val="solid"/>
            <a:round/>
          </a:ln>
          <a:effectLst>
            <a:outerShdw algn="b" dir="5400000" dist="23000" kx="0" sx="100000" sy="100000">
              <a:srgbClr val="000000">
                <a:alpha val="34999"/>
              </a:srgbClr>
            </a:outerShdw>
          </a:effectLst>
        </p:spPr>
        <p:txBody>
          <a:bodyPr anchor="ctr" bIns="45720" lIns="164592" rIns="146304" tIns="109728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ct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altLang="en-US" b="1" sz="1700" lang="en-US">
                <a:solidFill>
                  <a:srgbClr val="121C2B"/>
                </a:solidFill>
                <a:latin typeface="Noto Sans CJK SC" pitchFamily="0" charset="-122"/>
              </a:rPr>
              <a:t>设备控制</a:t>
            </a:r>
          </a:p>
          <a:p>
            <a:pPr algn="l" eaLnBrk="1" fontAlgn="base" hangingPunct="1" indent="0" latinLnBrk="0" lvl="0" marL="0">
              <a:lnSpc>
                <a:spcPct val="112000"/>
              </a:lnSpc>
              <a:spcBef>
                <a:spcPts val="600"/>
              </a:spcBef>
              <a:spcAft>
                <a:spcPct val="0"/>
              </a:spcAft>
              <a:buFontTx/>
              <a:buNone/>
            </a:pPr>
            <a:r>
              <a:rPr altLang="en-US" sz="1200" lang="en-US">
                <a:solidFill>
                  <a:srgbClr val="4E5B6D"/>
                </a:solidFill>
                <a:latin typeface="Noto Sans CJK SC" pitchFamily="0" charset="-122"/>
              </a:rPr>
              <a:t>音量、屏幕、灯光、外设联动</a:t>
            </a:r>
          </a:p>
        </p:txBody>
      </p:sp>
      <p:sp>
        <p:nvSpPr>
          <p:cNvPr id="1048615" name="TextBox 13"/>
          <p:cNvSpPr/>
          <p:nvPr/>
        </p:nvSpPr>
        <p:spPr>
          <a:xfrm rot="0">
            <a:off x="3611562" y="5989637"/>
            <a:ext cx="4633912" cy="463550"/>
          </a:xfrm>
          <a:prstGeom prst="rect"/>
          <a:noFill/>
          <a:ln>
            <a:noFill/>
          </a:ln>
        </p:spPr>
        <p:txBody>
          <a:bodyPr anchor="t" bIns="18288" lIns="18288" rIns="18288" tIns="18288" vert="horz" wrap="none">
            <a:spAutoFit/>
          </a:bodyPr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ct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altLang="en-US" b="1" sz="1900" lang="en-US">
                <a:solidFill>
                  <a:srgbClr val="121C2B"/>
                </a:solidFill>
                <a:latin typeface="Noto Sans CJK SC" pitchFamily="0" charset="-122"/>
              </a:rPr>
              <a:t>把“问、查、播、控”统一到自然语言交互里</a:t>
            </a:r>
          </a:p>
        </p:txBody>
      </p:sp>
      <p:sp>
        <p:nvSpPr>
          <p:cNvPr id="1048616" name="Rectangle 14"/>
          <p:cNvSpPr/>
          <p:nvPr/>
        </p:nvSpPr>
        <p:spPr>
          <a:xfrm rot="0">
            <a:off x="2193925" y="5880100"/>
            <a:ext cx="7772400" cy="31750"/>
          </a:xfrm>
          <a:prstGeom prst="rect"/>
          <a:solidFill>
            <a:srgbClr val="D21414"/>
          </a:solidFill>
          <a:ln>
            <a:noFill/>
          </a:ln>
          <a:effectLst>
            <a:outerShdw algn="b" dir="5400000" dist="23000" kx="0" sx="100000" sy="100000">
              <a:srgbClr val="000000">
                <a:alpha val="34999"/>
              </a:srgbClr>
            </a:outerShdw>
          </a:effectLst>
        </p:spPr>
        <p:txBody>
          <a:bodyPr anchor="ctr" bIns="45720" lIns="91440" rIns="91440" tIns="45720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ct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altLang="en-US" lang="en-US">
              <a:solidFill>
                <a:srgbClr val="FFFFFF"/>
              </a:solidFill>
              <a:latin typeface="Calibri" pitchFamily="0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20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17" name="TextBox 2"/>
          <p:cNvSpPr/>
          <p:nvPr/>
        </p:nvSpPr>
        <p:spPr>
          <a:xfrm rot="0">
            <a:off x="712787" y="401637"/>
            <a:ext cx="2195512" cy="646112"/>
          </a:xfrm>
          <a:prstGeom prst="rect"/>
          <a:noFill/>
          <a:ln>
            <a:noFill/>
          </a:ln>
        </p:spPr>
        <p:txBody>
          <a:bodyPr anchor="t" bIns="18288" lIns="18288" rIns="18288" tIns="18288" vert="horz" wrap="none">
            <a:spAutoFit/>
          </a:bodyPr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l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altLang="en-US" b="1" sz="2700" lang="en-US">
                <a:solidFill>
                  <a:srgbClr val="121C2B"/>
                </a:solidFill>
                <a:latin typeface="Noto Sans CJK SC" pitchFamily="0" charset="-122"/>
              </a:rPr>
              <a:t>MCP 接入能力</a:t>
            </a:r>
          </a:p>
        </p:txBody>
      </p:sp>
      <p:sp>
        <p:nvSpPr>
          <p:cNvPr id="1048618" name="Rectangle 3"/>
          <p:cNvSpPr/>
          <p:nvPr/>
        </p:nvSpPr>
        <p:spPr>
          <a:xfrm rot="0">
            <a:off x="0" y="977900"/>
            <a:ext cx="12192000" cy="31750"/>
          </a:xfrm>
          <a:prstGeom prst="rect"/>
          <a:solidFill>
            <a:srgbClr val="D21414"/>
          </a:solidFill>
          <a:ln>
            <a:noFill/>
          </a:ln>
          <a:effectLst>
            <a:outerShdw algn="b" dir="5400000" dist="23000" kx="0" sx="100000" sy="100000">
              <a:srgbClr val="000000">
                <a:alpha val="34999"/>
              </a:srgbClr>
            </a:outerShdw>
          </a:effectLst>
        </p:spPr>
        <p:txBody>
          <a:bodyPr anchor="ctr" bIns="45720" lIns="91440" rIns="91440" tIns="45720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ct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altLang="en-US" lang="en-US">
              <a:solidFill>
                <a:srgbClr val="FFFFFF"/>
              </a:solidFill>
              <a:latin typeface="Calibri" pitchFamily="0" charset="0"/>
            </a:endParaRPr>
          </a:p>
        </p:txBody>
      </p:sp>
      <p:sp>
        <p:nvSpPr>
          <p:cNvPr id="1048619" name="Rounded Rectangle 5"/>
          <p:cNvSpPr/>
          <p:nvPr/>
        </p:nvSpPr>
        <p:spPr>
          <a:xfrm rot="0">
            <a:off x="822325" y="1901825"/>
            <a:ext cx="2057400" cy="731837"/>
          </a:xfrm>
          <a:prstGeom prst="roundRect">
            <a:avLst>
              <a:gd name="adj" fmla="val 16667"/>
            </a:avLst>
          </a:prstGeom>
          <a:solidFill>
            <a:srgbClr val="F5F7FA"/>
          </a:solidFill>
          <a:ln w="10160" cap="flat" cmpd="sng">
            <a:solidFill>
              <a:srgbClr val="D8DEE8">
                <a:alpha val="100000"/>
              </a:srgbClr>
            </a:solidFill>
            <a:prstDash val="solid"/>
            <a:round/>
          </a:ln>
          <a:effectLst>
            <a:outerShdw algn="b" dir="5400000" dist="23000" kx="0" sx="100000" sy="100000">
              <a:srgbClr val="000000">
                <a:alpha val="34999"/>
              </a:srgbClr>
            </a:outerShdw>
          </a:effectLst>
        </p:spPr>
        <p:txBody>
          <a:bodyPr anchor="ctr" bIns="45720" lIns="164592" rIns="146304" tIns="109728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ct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altLang="en-US" b="1" sz="1700" lang="en-US">
                <a:solidFill>
                  <a:srgbClr val="D21414"/>
                </a:solidFill>
                <a:latin typeface="Noto Sans CJK SC" pitchFamily="0" charset="-122"/>
              </a:rPr>
              <a:t>知识库</a:t>
            </a:r>
          </a:p>
          <a:p>
            <a:pPr algn="l" eaLnBrk="1" fontAlgn="base" hangingPunct="1" indent="0" latinLnBrk="0" lvl="0" marL="0">
              <a:lnSpc>
                <a:spcPct val="112000"/>
              </a:lnSpc>
              <a:spcBef>
                <a:spcPts val="600"/>
              </a:spcBef>
              <a:spcAft>
                <a:spcPct val="0"/>
              </a:spcAft>
              <a:buFontTx/>
              <a:buNone/>
            </a:pPr>
            <a:r>
              <a:rPr altLang="en-US" sz="1200" lang="en-US">
                <a:solidFill>
                  <a:srgbClr val="4E5B6D"/>
                </a:solidFill>
                <a:latin typeface="Noto Sans CJK SC" pitchFamily="0" charset="-122"/>
              </a:rPr>
              <a:t>文档 / FAQ / 手册</a:t>
            </a:r>
          </a:p>
        </p:txBody>
      </p:sp>
      <p:sp>
        <p:nvSpPr>
          <p:cNvPr id="1048620" name="Rounded Rectangle 6"/>
          <p:cNvSpPr/>
          <p:nvPr/>
        </p:nvSpPr>
        <p:spPr>
          <a:xfrm rot="0">
            <a:off x="822325" y="2998787"/>
            <a:ext cx="2057400" cy="73183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0160" cap="flat" cmpd="sng">
            <a:solidFill>
              <a:srgbClr val="D8DEE8">
                <a:alpha val="100000"/>
              </a:srgbClr>
            </a:solidFill>
            <a:prstDash val="solid"/>
            <a:round/>
          </a:ln>
          <a:effectLst>
            <a:outerShdw algn="b" dir="5400000" dist="23000" kx="0" sx="100000" sy="100000">
              <a:srgbClr val="000000">
                <a:alpha val="34999"/>
              </a:srgbClr>
            </a:outerShdw>
          </a:effectLst>
        </p:spPr>
        <p:txBody>
          <a:bodyPr anchor="ctr" bIns="45720" lIns="164592" rIns="146304" tIns="109728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ct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altLang="en-US" b="1" sz="1700" lang="en-US">
                <a:solidFill>
                  <a:srgbClr val="121C2B"/>
                </a:solidFill>
                <a:latin typeface="Noto Sans CJK SC" pitchFamily="0" charset="-122"/>
              </a:rPr>
              <a:t>企业接口</a:t>
            </a:r>
          </a:p>
          <a:p>
            <a:pPr algn="l" eaLnBrk="1" fontAlgn="base" hangingPunct="1" indent="0" latinLnBrk="0" lvl="0" marL="0">
              <a:lnSpc>
                <a:spcPct val="112000"/>
              </a:lnSpc>
              <a:spcBef>
                <a:spcPts val="600"/>
              </a:spcBef>
              <a:spcAft>
                <a:spcPct val="0"/>
              </a:spcAft>
              <a:buFontTx/>
              <a:buNone/>
            </a:pPr>
            <a:r>
              <a:rPr altLang="en-US" sz="1200" lang="en-US">
                <a:solidFill>
                  <a:srgbClr val="4E5B6D"/>
                </a:solidFill>
                <a:latin typeface="Noto Sans CJK SC" pitchFamily="0" charset="-122"/>
              </a:rPr>
              <a:t>CRM / ERP / OA</a:t>
            </a:r>
          </a:p>
        </p:txBody>
      </p:sp>
      <p:sp>
        <p:nvSpPr>
          <p:cNvPr id="1048621" name="Rounded Rectangle 7"/>
          <p:cNvSpPr/>
          <p:nvPr/>
        </p:nvSpPr>
        <p:spPr>
          <a:xfrm rot="0">
            <a:off x="822325" y="4095750"/>
            <a:ext cx="2057400" cy="731837"/>
          </a:xfrm>
          <a:prstGeom prst="roundRect">
            <a:avLst>
              <a:gd name="adj" fmla="val 16667"/>
            </a:avLst>
          </a:prstGeom>
          <a:solidFill>
            <a:srgbClr val="F5F7FA"/>
          </a:solidFill>
          <a:ln w="10160" cap="flat" cmpd="sng">
            <a:solidFill>
              <a:srgbClr val="D8DEE8">
                <a:alpha val="100000"/>
              </a:srgbClr>
            </a:solidFill>
            <a:prstDash val="solid"/>
            <a:round/>
          </a:ln>
          <a:effectLst>
            <a:outerShdw algn="b" dir="5400000" dist="23000" kx="0" sx="100000" sy="100000">
              <a:srgbClr val="000000">
                <a:alpha val="34999"/>
              </a:srgbClr>
            </a:outerShdw>
          </a:effectLst>
        </p:spPr>
        <p:txBody>
          <a:bodyPr anchor="ctr" bIns="45720" lIns="164592" rIns="146304" tIns="109728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ct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altLang="en-US" b="1" sz="1700" lang="en-US">
                <a:solidFill>
                  <a:srgbClr val="D21414"/>
                </a:solidFill>
                <a:latin typeface="Noto Sans CJK SC" pitchFamily="0" charset="-122"/>
              </a:rPr>
              <a:t>媒体库</a:t>
            </a:r>
          </a:p>
          <a:p>
            <a:pPr algn="l" eaLnBrk="1" fontAlgn="base" hangingPunct="1" indent="0" latinLnBrk="0" lvl="0" marL="0">
              <a:lnSpc>
                <a:spcPct val="112000"/>
              </a:lnSpc>
              <a:spcBef>
                <a:spcPts val="600"/>
              </a:spcBef>
              <a:spcAft>
                <a:spcPct val="0"/>
              </a:spcAft>
              <a:buFontTx/>
              <a:buNone/>
            </a:pPr>
            <a:r>
              <a:rPr altLang="en-US" sz="1200" lang="en-US">
                <a:solidFill>
                  <a:srgbClr val="4E5B6D"/>
                </a:solidFill>
                <a:latin typeface="Noto Sans CJK SC" pitchFamily="0" charset="-122"/>
              </a:rPr>
              <a:t>音频 / 视频 / 文案</a:t>
            </a:r>
          </a:p>
        </p:txBody>
      </p:sp>
      <p:cxnSp>
        <p:nvCxnSpPr>
          <p:cNvPr id="3145734" name="Connector 8"/>
          <p:cNvCxnSpPr>
            <a:cxnSpLocks/>
          </p:cNvCxnSpPr>
          <p:nvPr/>
        </p:nvCxnSpPr>
        <p:spPr>
          <a:xfrm rot="0">
            <a:off x="3054350" y="2266950"/>
            <a:ext cx="1196975" cy="1098550"/>
          </a:xfrm>
          <a:prstGeom prst="line"/>
          <a:noFill/>
          <a:ln w="25400" cap="flat" cmpd="sng">
            <a:solidFill>
              <a:srgbClr val="D21414">
                <a:alpha val="100000"/>
              </a:srgbClr>
            </a:solidFill>
            <a:prstDash val="solid"/>
            <a:round/>
          </a:ln>
          <a:effectLst>
            <a:outerShdw algn="b" dir="5400000" dist="20000" kx="0" sx="100000" sy="100000">
              <a:srgbClr val="000000">
                <a:alpha val="37999"/>
              </a:srgbClr>
            </a:outerShdw>
          </a:effectLst>
        </p:spPr>
      </p:cxnSp>
      <p:cxnSp>
        <p:nvCxnSpPr>
          <p:cNvPr id="3145735" name="Connector 9"/>
          <p:cNvCxnSpPr>
            <a:cxnSpLocks/>
          </p:cNvCxnSpPr>
          <p:nvPr/>
        </p:nvCxnSpPr>
        <p:spPr>
          <a:xfrm rot="0">
            <a:off x="3054350" y="3365500"/>
            <a:ext cx="1196975" cy="0"/>
          </a:xfrm>
          <a:prstGeom prst="line"/>
          <a:noFill/>
          <a:ln w="25400" cap="flat" cmpd="sng">
            <a:solidFill>
              <a:srgbClr val="D21414">
                <a:alpha val="100000"/>
              </a:srgbClr>
            </a:solidFill>
            <a:prstDash val="solid"/>
            <a:round/>
          </a:ln>
          <a:effectLst>
            <a:outerShdw algn="b" dir="5400000" dist="20000" kx="0" sx="100000" sy="100000">
              <a:srgbClr val="000000">
                <a:alpha val="37999"/>
              </a:srgbClr>
            </a:outerShdw>
          </a:effectLst>
        </p:spPr>
      </p:cxnSp>
      <p:cxnSp>
        <p:nvCxnSpPr>
          <p:cNvPr id="3145736" name="Connector 10"/>
          <p:cNvCxnSpPr>
            <a:cxnSpLocks/>
          </p:cNvCxnSpPr>
          <p:nvPr/>
        </p:nvCxnSpPr>
        <p:spPr>
          <a:xfrm rot="0" flipV="1">
            <a:off x="3054350" y="3365500"/>
            <a:ext cx="1196975" cy="1096962"/>
          </a:xfrm>
          <a:prstGeom prst="line"/>
          <a:noFill/>
          <a:ln w="25400" cap="flat" cmpd="sng">
            <a:solidFill>
              <a:srgbClr val="D21414">
                <a:alpha val="100000"/>
              </a:srgbClr>
            </a:solidFill>
            <a:prstDash val="solid"/>
            <a:round/>
          </a:ln>
          <a:effectLst>
            <a:outerShdw algn="b" dir="5400000" dist="20000" kx="0" sx="100000" sy="100000">
              <a:srgbClr val="000000">
                <a:alpha val="37999"/>
              </a:srgbClr>
            </a:outerShdw>
          </a:effectLst>
        </p:spPr>
      </p:cxnSp>
      <p:sp>
        <p:nvSpPr>
          <p:cNvPr id="1048622" name="Rounded Rectangle 11"/>
          <p:cNvSpPr/>
          <p:nvPr/>
        </p:nvSpPr>
        <p:spPr>
          <a:xfrm rot="0">
            <a:off x="4462462" y="2341562"/>
            <a:ext cx="2743200" cy="19653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0160" cap="flat" cmpd="sng">
            <a:solidFill>
              <a:srgbClr val="D8DEE8">
                <a:alpha val="100000"/>
              </a:srgbClr>
            </a:solidFill>
            <a:prstDash val="solid"/>
            <a:round/>
          </a:ln>
          <a:effectLst>
            <a:outerShdw algn="b" dir="5400000" dist="23000" kx="0" sx="100000" sy="100000">
              <a:srgbClr val="000000">
                <a:alpha val="34999"/>
              </a:srgbClr>
            </a:outerShdw>
          </a:effectLst>
        </p:spPr>
        <p:txBody>
          <a:bodyPr anchor="ctr" bIns="45720" lIns="164592" rIns="146304" tIns="109728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ct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altLang="en-US" b="1" sz="1700" lang="en-US">
                <a:solidFill>
                  <a:srgbClr val="D21414"/>
                </a:solidFill>
                <a:latin typeface="Noto Sans CJK SC" pitchFamily="0" charset="-122"/>
              </a:rPr>
              <a:t>MCP 管理平台</a:t>
            </a:r>
          </a:p>
          <a:p>
            <a:pPr algn="l" eaLnBrk="1" fontAlgn="base" hangingPunct="1" indent="0" latinLnBrk="0" lvl="0" marL="0">
              <a:lnSpc>
                <a:spcPct val="112000"/>
              </a:lnSpc>
              <a:spcBef>
                <a:spcPts val="600"/>
              </a:spcBef>
              <a:spcAft>
                <a:spcPct val="0"/>
              </a:spcAft>
              <a:buFontTx/>
              <a:buNone/>
            </a:pPr>
            <a:r>
              <a:rPr altLang="en-US" sz="1200" lang="en-US">
                <a:solidFill>
                  <a:srgbClr val="4E5B6D"/>
                </a:solidFill>
                <a:latin typeface="Noto Sans CJK SC" pitchFamily="0" charset="-122"/>
              </a:rPr>
              <a:t>工具注册</a:t>
            </a:r>
            <a:br>
              <a:rPr altLang="en-US" sz="1200" lang="en-US">
                <a:solidFill>
                  <a:srgbClr val="4E5B6D"/>
                </a:solidFill>
                <a:latin typeface="Noto Sans CJK SC" pitchFamily="0" charset="-122"/>
              </a:rPr>
            </a:br>
            <a:r>
              <a:rPr altLang="en-US" sz="1200" lang="en-US">
                <a:solidFill>
                  <a:srgbClr val="4E5B6D"/>
                </a:solidFill>
                <a:latin typeface="Noto Sans CJK SC" pitchFamily="0" charset="-122"/>
              </a:rPr>
              <a:t>权限控制</a:t>
            </a:r>
            <a:br>
              <a:rPr altLang="en-US" sz="1200" lang="en-US">
                <a:solidFill>
                  <a:srgbClr val="4E5B6D"/>
                </a:solidFill>
                <a:latin typeface="Noto Sans CJK SC" pitchFamily="0" charset="-122"/>
              </a:rPr>
            </a:br>
            <a:r>
              <a:rPr altLang="en-US" sz="1200" lang="en-US">
                <a:solidFill>
                  <a:srgbClr val="4E5B6D"/>
                </a:solidFill>
                <a:latin typeface="Noto Sans CJK SC" pitchFamily="0" charset="-122"/>
              </a:rPr>
              <a:t>调用目录</a:t>
            </a:r>
          </a:p>
        </p:txBody>
      </p:sp>
      <p:cxnSp>
        <p:nvCxnSpPr>
          <p:cNvPr id="3145737" name="Connector 12"/>
          <p:cNvCxnSpPr>
            <a:cxnSpLocks/>
          </p:cNvCxnSpPr>
          <p:nvPr/>
        </p:nvCxnSpPr>
        <p:spPr>
          <a:xfrm rot="0">
            <a:off x="7424737" y="3365500"/>
            <a:ext cx="1042987" cy="0"/>
          </a:xfrm>
          <a:prstGeom prst="line"/>
          <a:noFill/>
          <a:ln w="25400" cap="flat" cmpd="sng">
            <a:solidFill>
              <a:srgbClr val="D21414">
                <a:alpha val="100000"/>
              </a:srgbClr>
            </a:solidFill>
            <a:prstDash val="solid"/>
            <a:round/>
          </a:ln>
          <a:effectLst>
            <a:outerShdw algn="b" dir="5400000" dist="20000" kx="0" sx="100000" sy="100000">
              <a:srgbClr val="000000">
                <a:alpha val="37999"/>
              </a:srgbClr>
            </a:outerShdw>
          </a:effectLst>
        </p:spPr>
      </p:cxnSp>
      <p:sp>
        <p:nvSpPr>
          <p:cNvPr id="1048623" name="Rounded Rectangle 13"/>
          <p:cNvSpPr/>
          <p:nvPr/>
        </p:nvSpPr>
        <p:spPr>
          <a:xfrm rot="0">
            <a:off x="8686800" y="2341562"/>
            <a:ext cx="2514600" cy="1965325"/>
          </a:xfrm>
          <a:prstGeom prst="roundRect">
            <a:avLst>
              <a:gd name="adj" fmla="val 16667"/>
            </a:avLst>
          </a:prstGeom>
          <a:solidFill>
            <a:srgbClr val="F5F7FA"/>
          </a:solidFill>
          <a:ln w="10160" cap="flat" cmpd="sng">
            <a:solidFill>
              <a:srgbClr val="D8DEE8">
                <a:alpha val="100000"/>
              </a:srgbClr>
            </a:solidFill>
            <a:prstDash val="solid"/>
            <a:round/>
          </a:ln>
          <a:effectLst>
            <a:outerShdw algn="b" dir="5400000" dist="23000" kx="0" sx="100000" sy="100000">
              <a:srgbClr val="000000">
                <a:alpha val="34999"/>
              </a:srgbClr>
            </a:outerShdw>
          </a:effectLst>
        </p:spPr>
        <p:txBody>
          <a:bodyPr anchor="ctr" bIns="45720" lIns="164592" rIns="146304" tIns="109728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ct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altLang="en-US" b="1" sz="1700" lang="en-US">
                <a:solidFill>
                  <a:srgbClr val="121C2B"/>
                </a:solidFill>
                <a:latin typeface="Noto Sans CJK SC" pitchFamily="0" charset="-122"/>
              </a:rPr>
              <a:t>对话引擎</a:t>
            </a:r>
          </a:p>
          <a:p>
            <a:pPr algn="l" eaLnBrk="1" fontAlgn="base" hangingPunct="1" indent="0" latinLnBrk="0" lvl="0" marL="0">
              <a:lnSpc>
                <a:spcPct val="112000"/>
              </a:lnSpc>
              <a:spcBef>
                <a:spcPts val="600"/>
              </a:spcBef>
              <a:spcAft>
                <a:spcPct val="0"/>
              </a:spcAft>
              <a:buFontTx/>
              <a:buNone/>
            </a:pPr>
            <a:r>
              <a:rPr altLang="en-US" sz="1200" lang="en-US">
                <a:solidFill>
                  <a:srgbClr val="4E5B6D"/>
                </a:solidFill>
                <a:latin typeface="Noto Sans CJK SC" pitchFamily="0" charset="-122"/>
              </a:rPr>
              <a:t>理解意图</a:t>
            </a:r>
            <a:br>
              <a:rPr altLang="en-US" sz="1200" lang="en-US">
                <a:solidFill>
                  <a:srgbClr val="4E5B6D"/>
                </a:solidFill>
                <a:latin typeface="Noto Sans CJK SC" pitchFamily="0" charset="-122"/>
              </a:rPr>
            </a:br>
            <a:r>
              <a:rPr altLang="en-US" sz="1200" lang="en-US">
                <a:solidFill>
                  <a:srgbClr val="4E5B6D"/>
                </a:solidFill>
                <a:latin typeface="Noto Sans CJK SC" pitchFamily="0" charset="-122"/>
              </a:rPr>
              <a:t>选择工具</a:t>
            </a:r>
            <a:br>
              <a:rPr altLang="en-US" sz="1200" lang="en-US">
                <a:solidFill>
                  <a:srgbClr val="4E5B6D"/>
                </a:solidFill>
                <a:latin typeface="Noto Sans CJK SC" pitchFamily="0" charset="-122"/>
              </a:rPr>
            </a:br>
            <a:r>
              <a:rPr altLang="en-US" sz="1200" lang="en-US">
                <a:solidFill>
                  <a:srgbClr val="4E5B6D"/>
                </a:solidFill>
                <a:latin typeface="Noto Sans CJK SC" pitchFamily="0" charset="-122"/>
              </a:rPr>
              <a:t>组织回答</a:t>
            </a:r>
          </a:p>
        </p:txBody>
      </p:sp>
      <p:sp>
        <p:nvSpPr>
          <p:cNvPr id="1048624" name="TextBox 14"/>
          <p:cNvSpPr/>
          <p:nvPr/>
        </p:nvSpPr>
        <p:spPr>
          <a:xfrm rot="0">
            <a:off x="-92075" y="5989637"/>
            <a:ext cx="12366625" cy="463550"/>
          </a:xfrm>
          <a:prstGeom prst="rect"/>
          <a:noFill/>
          <a:ln>
            <a:noFill/>
          </a:ln>
        </p:spPr>
        <p:txBody>
          <a:bodyPr anchor="t" bIns="18288" lIns="18288" rIns="18288" tIns="18288" vert="horz">
            <a:spAutoFit/>
          </a:bodyPr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ct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altLang="en-US" b="1" sz="1900" lang="en-US">
                <a:solidFill>
                  <a:srgbClr val="121C2B"/>
                </a:solidFill>
                <a:latin typeface="Noto Sans CJK SC" pitchFamily="0" charset="-122"/>
              </a:rPr>
              <a:t>MCP 让企业能力以标准工具形式被大模型发现、调用和管控</a:t>
            </a:r>
          </a:p>
        </p:txBody>
      </p:sp>
      <p:sp>
        <p:nvSpPr>
          <p:cNvPr id="1048625" name="Rectangle 15"/>
          <p:cNvSpPr/>
          <p:nvPr/>
        </p:nvSpPr>
        <p:spPr>
          <a:xfrm rot="0">
            <a:off x="2193925" y="5880100"/>
            <a:ext cx="7772400" cy="31750"/>
          </a:xfrm>
          <a:prstGeom prst="rect"/>
          <a:solidFill>
            <a:srgbClr val="D21414"/>
          </a:solidFill>
          <a:ln>
            <a:noFill/>
          </a:ln>
          <a:effectLst>
            <a:outerShdw algn="b" dir="5400000" dist="23000" kx="0" sx="100000" sy="100000">
              <a:srgbClr val="000000">
                <a:alpha val="34999"/>
              </a:srgbClr>
            </a:outerShdw>
          </a:effectLst>
        </p:spPr>
        <p:txBody>
          <a:bodyPr anchor="ctr" bIns="45720" lIns="91440" rIns="91440" tIns="45720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ct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altLang="en-US" lang="en-US">
              <a:solidFill>
                <a:srgbClr val="FFFFFF"/>
              </a:solidFill>
              <a:latin typeface="Calibri" pitchFamily="0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21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26" name="TextBox 2"/>
          <p:cNvSpPr/>
          <p:nvPr/>
        </p:nvSpPr>
        <p:spPr>
          <a:xfrm rot="0">
            <a:off x="712787" y="401637"/>
            <a:ext cx="2093912" cy="646112"/>
          </a:xfrm>
          <a:prstGeom prst="rect"/>
          <a:noFill/>
          <a:ln>
            <a:noFill/>
          </a:ln>
        </p:spPr>
        <p:txBody>
          <a:bodyPr anchor="t" bIns="18288" lIns="18288" rIns="18288" tIns="18288" vert="horz" wrap="none">
            <a:spAutoFit/>
          </a:bodyPr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l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altLang="en-US" b="1" sz="2700" lang="en-US">
                <a:solidFill>
                  <a:srgbClr val="121C2B"/>
                </a:solidFill>
                <a:latin typeface="Noto Sans CJK SC" pitchFamily="0" charset="-122"/>
              </a:rPr>
              <a:t>典型应用场景</a:t>
            </a:r>
          </a:p>
        </p:txBody>
      </p:sp>
      <p:sp>
        <p:nvSpPr>
          <p:cNvPr id="1048627" name="Rectangle 3"/>
          <p:cNvSpPr/>
          <p:nvPr/>
        </p:nvSpPr>
        <p:spPr>
          <a:xfrm rot="0">
            <a:off x="0" y="977900"/>
            <a:ext cx="12192000" cy="31750"/>
          </a:xfrm>
          <a:prstGeom prst="rect"/>
          <a:solidFill>
            <a:srgbClr val="D21414"/>
          </a:solidFill>
          <a:ln>
            <a:noFill/>
          </a:ln>
          <a:effectLst>
            <a:outerShdw algn="b" dir="5400000" dist="23000" kx="0" sx="100000" sy="100000">
              <a:srgbClr val="000000">
                <a:alpha val="34999"/>
              </a:srgbClr>
            </a:outerShdw>
          </a:effectLst>
        </p:spPr>
        <p:txBody>
          <a:bodyPr anchor="ctr" bIns="45720" lIns="91440" rIns="91440" tIns="45720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ct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altLang="en-US" lang="en-US">
              <a:solidFill>
                <a:srgbClr val="FFFFFF"/>
              </a:solidFill>
              <a:latin typeface="Calibri" pitchFamily="0" charset="0"/>
            </a:endParaRPr>
          </a:p>
        </p:txBody>
      </p:sp>
      <p:sp>
        <p:nvSpPr>
          <p:cNvPr id="1048628" name="TextBox 13"/>
          <p:cNvSpPr/>
          <p:nvPr/>
        </p:nvSpPr>
        <p:spPr>
          <a:xfrm rot="0">
            <a:off x="-136525" y="5989637"/>
            <a:ext cx="12398375" cy="463550"/>
          </a:xfrm>
          <a:prstGeom prst="rect"/>
          <a:noFill/>
          <a:ln>
            <a:noFill/>
          </a:ln>
        </p:spPr>
        <p:txBody>
          <a:bodyPr anchor="t" bIns="18288" lIns="18288" rIns="18288" tIns="18288" vert="horz">
            <a:spAutoFit/>
          </a:bodyPr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ct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altLang="en-US" b="1" sz="1900" lang="en-US">
                <a:solidFill>
                  <a:srgbClr val="121C2B"/>
                </a:solidFill>
                <a:latin typeface="Noto Sans CJK SC" pitchFamily="0" charset="-122"/>
              </a:rPr>
              <a:t>部署位置越靠近客户和员工，企业知识与服务能力越容易被看见</a:t>
            </a:r>
          </a:p>
        </p:txBody>
      </p:sp>
      <p:sp>
        <p:nvSpPr>
          <p:cNvPr id="1048629" name="Rectangle 14"/>
          <p:cNvSpPr/>
          <p:nvPr/>
        </p:nvSpPr>
        <p:spPr>
          <a:xfrm rot="0">
            <a:off x="2193925" y="5880100"/>
            <a:ext cx="7772400" cy="31750"/>
          </a:xfrm>
          <a:prstGeom prst="rect"/>
          <a:solidFill>
            <a:srgbClr val="D21414"/>
          </a:solidFill>
          <a:ln>
            <a:noFill/>
          </a:ln>
          <a:effectLst>
            <a:outerShdw algn="b" dir="5400000" dist="23000" kx="0" sx="100000" sy="100000">
              <a:srgbClr val="000000">
                <a:alpha val="34999"/>
              </a:srgbClr>
            </a:outerShdw>
          </a:effectLst>
        </p:spPr>
        <p:txBody>
          <a:bodyPr anchor="ctr" bIns="45720" lIns="91440" rIns="91440" tIns="45720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ct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altLang="en-US" lang="en-US">
              <a:solidFill>
                <a:srgbClr val="FFFFFF"/>
              </a:solidFill>
              <a:latin typeface="Calibri" pitchFamily="0" charset="0"/>
            </a:endParaRPr>
          </a:p>
        </p:txBody>
      </p:sp>
      <p:pic>
        <p:nvPicPr>
          <p:cNvPr id="2097153" name="Picture 15" descr="05_scenarios.png"/>
          <p:cNvPicPr>
            <a:picLocks/>
          </p:cNvPicPr>
          <p:nvPr/>
        </p:nvPicPr>
        <p:blipFill>
          <a:blip xmlns:r="http://schemas.openxmlformats.org/officeDocument/2006/relationships" r:embed="rId1"/>
          <a:srcRect l="0" t="15195" r="0" b="0"/>
          <a:stretch>
            <a:fillRect/>
          </a:stretch>
        </p:blipFill>
        <p:spPr>
          <a:xfrm rot="0">
            <a:off x="1425575" y="1350962"/>
            <a:ext cx="9328150" cy="4451350"/>
          </a:xfrm>
          <a:prstGeom prst="rect"/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22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30" name="TextBox 2"/>
          <p:cNvSpPr/>
          <p:nvPr/>
        </p:nvSpPr>
        <p:spPr>
          <a:xfrm rot="0">
            <a:off x="712787" y="401637"/>
            <a:ext cx="2436812" cy="646112"/>
          </a:xfrm>
          <a:prstGeom prst="rect"/>
          <a:noFill/>
          <a:ln>
            <a:noFill/>
          </a:ln>
        </p:spPr>
        <p:txBody>
          <a:bodyPr anchor="t" bIns="18288" lIns="18288" rIns="18288" tIns="18288" vert="horz" wrap="none">
            <a:spAutoFit/>
          </a:bodyPr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l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altLang="en-US" b="1" sz="2700" lang="en-US">
                <a:solidFill>
                  <a:srgbClr val="121C2B"/>
                </a:solidFill>
                <a:latin typeface="Noto Sans CJK SC" pitchFamily="0" charset="-122"/>
              </a:rPr>
              <a:t>私有化部署架构</a:t>
            </a:r>
          </a:p>
        </p:txBody>
      </p:sp>
      <p:sp>
        <p:nvSpPr>
          <p:cNvPr id="1048631" name="Rectangle 3"/>
          <p:cNvSpPr/>
          <p:nvPr/>
        </p:nvSpPr>
        <p:spPr>
          <a:xfrm rot="0">
            <a:off x="0" y="977900"/>
            <a:ext cx="12192000" cy="31750"/>
          </a:xfrm>
          <a:prstGeom prst="rect"/>
          <a:solidFill>
            <a:srgbClr val="D21414"/>
          </a:solidFill>
          <a:ln>
            <a:noFill/>
          </a:ln>
          <a:effectLst>
            <a:outerShdw algn="b" dir="5400000" dist="23000" kx="0" sx="100000" sy="100000">
              <a:srgbClr val="000000">
                <a:alpha val="34999"/>
              </a:srgbClr>
            </a:outerShdw>
          </a:effectLst>
        </p:spPr>
        <p:txBody>
          <a:bodyPr anchor="ctr" bIns="45720" lIns="91440" rIns="91440" tIns="45720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ct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altLang="en-US" lang="en-US">
              <a:solidFill>
                <a:srgbClr val="FFFFFF"/>
              </a:solidFill>
              <a:latin typeface="Calibri" pitchFamily="0" charset="0"/>
            </a:endParaRPr>
          </a:p>
        </p:txBody>
      </p:sp>
      <p:sp>
        <p:nvSpPr>
          <p:cNvPr id="1048632" name="Rounded Rectangle 5"/>
          <p:cNvSpPr/>
          <p:nvPr/>
        </p:nvSpPr>
        <p:spPr>
          <a:xfrm rot="0">
            <a:off x="868362" y="2514600"/>
            <a:ext cx="1874837" cy="914400"/>
          </a:xfrm>
          <a:prstGeom prst="roundRect">
            <a:avLst>
              <a:gd name="adj" fmla="val 16667"/>
            </a:avLst>
          </a:prstGeom>
          <a:solidFill>
            <a:srgbClr val="F5F7FA"/>
          </a:solidFill>
          <a:ln w="10160" cap="flat" cmpd="sng">
            <a:solidFill>
              <a:srgbClr val="D8DEE8">
                <a:alpha val="100000"/>
              </a:srgbClr>
            </a:solidFill>
            <a:prstDash val="solid"/>
            <a:round/>
          </a:ln>
          <a:effectLst>
            <a:outerShdw algn="b" dir="5400000" dist="23000" kx="0" sx="100000" sy="100000">
              <a:srgbClr val="000000">
                <a:alpha val="34999"/>
              </a:srgbClr>
            </a:outerShdw>
          </a:effectLst>
        </p:spPr>
        <p:txBody>
          <a:bodyPr anchor="ctr" bIns="45720" lIns="164592" rIns="146304" tIns="109728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ct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altLang="en-US" b="1" sz="1700" lang="en-US">
                <a:solidFill>
                  <a:srgbClr val="D21414"/>
                </a:solidFill>
                <a:latin typeface="Noto Sans CJK SC" pitchFamily="0" charset="-122"/>
              </a:rPr>
              <a:t>智能终端</a:t>
            </a:r>
          </a:p>
          <a:p>
            <a:pPr algn="l" eaLnBrk="1" fontAlgn="base" hangingPunct="1" indent="0" latinLnBrk="0" lvl="0" marL="0">
              <a:lnSpc>
                <a:spcPct val="112000"/>
              </a:lnSpc>
              <a:spcBef>
                <a:spcPts val="600"/>
              </a:spcBef>
              <a:spcAft>
                <a:spcPct val="0"/>
              </a:spcAft>
              <a:buFontTx/>
              <a:buNone/>
            </a:pPr>
            <a:r>
              <a:rPr altLang="en-US" sz="1200" lang="en-US">
                <a:solidFill>
                  <a:srgbClr val="4E5B6D"/>
                </a:solidFill>
                <a:latin typeface="Noto Sans CJK SC" pitchFamily="0" charset="-122"/>
              </a:rPr>
              <a:t>麦克风 / 扬声器</a:t>
            </a:r>
            <a:br>
              <a:rPr altLang="en-US" sz="1200" lang="en-US">
                <a:solidFill>
                  <a:srgbClr val="4E5B6D"/>
                </a:solidFill>
                <a:latin typeface="Noto Sans CJK SC" pitchFamily="0" charset="-122"/>
              </a:rPr>
            </a:br>
            <a:r>
              <a:rPr altLang="en-US" sz="1200" lang="en-US">
                <a:solidFill>
                  <a:srgbClr val="4E5B6D"/>
                </a:solidFill>
                <a:latin typeface="Noto Sans CJK SC" pitchFamily="0" charset="-122"/>
              </a:rPr>
              <a:t>屏幕 / 网络</a:t>
            </a:r>
          </a:p>
        </p:txBody>
      </p:sp>
      <p:cxnSp>
        <p:nvCxnSpPr>
          <p:cNvPr id="3145738" name="Connector 6"/>
          <p:cNvCxnSpPr>
            <a:cxnSpLocks/>
          </p:cNvCxnSpPr>
          <p:nvPr/>
        </p:nvCxnSpPr>
        <p:spPr>
          <a:xfrm rot="0">
            <a:off x="2908300" y="2971800"/>
            <a:ext cx="795337" cy="0"/>
          </a:xfrm>
          <a:prstGeom prst="line"/>
          <a:noFill/>
          <a:ln w="25400" cap="flat" cmpd="sng">
            <a:solidFill>
              <a:srgbClr val="D21414">
                <a:alpha val="100000"/>
              </a:srgbClr>
            </a:solidFill>
            <a:prstDash val="solid"/>
            <a:round/>
          </a:ln>
          <a:effectLst>
            <a:outerShdw algn="b" dir="5400000" dist="20000" kx="0" sx="100000" sy="100000">
              <a:srgbClr val="000000">
                <a:alpha val="37999"/>
              </a:srgbClr>
            </a:outerShdw>
          </a:effectLst>
        </p:spPr>
      </p:cxnSp>
      <p:sp>
        <p:nvSpPr>
          <p:cNvPr id="1048633" name="Rounded Rectangle 7"/>
          <p:cNvSpPr/>
          <p:nvPr/>
        </p:nvSpPr>
        <p:spPr>
          <a:xfrm rot="0">
            <a:off x="3840162" y="1692275"/>
            <a:ext cx="2332037" cy="77628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0160" cap="flat" cmpd="sng">
            <a:solidFill>
              <a:srgbClr val="D8DEE8">
                <a:alpha val="100000"/>
              </a:srgbClr>
            </a:solidFill>
            <a:prstDash val="solid"/>
            <a:round/>
          </a:ln>
          <a:effectLst>
            <a:outerShdw algn="b" dir="5400000" dist="23000" kx="0" sx="100000" sy="100000">
              <a:srgbClr val="000000">
                <a:alpha val="34999"/>
              </a:srgbClr>
            </a:outerShdw>
          </a:effectLst>
        </p:spPr>
        <p:txBody>
          <a:bodyPr anchor="ctr" bIns="45720" lIns="164592" rIns="146304" tIns="109728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ct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altLang="en-US" b="1" sz="1700" lang="en-US">
                <a:solidFill>
                  <a:srgbClr val="D21414"/>
                </a:solidFill>
                <a:latin typeface="Noto Sans CJK SC" pitchFamily="0" charset="-122"/>
              </a:rPr>
              <a:t>设备管理平台</a:t>
            </a:r>
          </a:p>
          <a:p>
            <a:pPr algn="l" eaLnBrk="1" fontAlgn="base" hangingPunct="1" indent="0" latinLnBrk="0" lvl="0" marL="0">
              <a:lnSpc>
                <a:spcPct val="112000"/>
              </a:lnSpc>
              <a:spcBef>
                <a:spcPts val="600"/>
              </a:spcBef>
              <a:spcAft>
                <a:spcPct val="0"/>
              </a:spcAft>
              <a:buFontTx/>
              <a:buNone/>
            </a:pPr>
            <a:r>
              <a:rPr altLang="en-US" sz="1200" lang="en-US">
                <a:solidFill>
                  <a:srgbClr val="4E5B6D"/>
                </a:solidFill>
                <a:latin typeface="Noto Sans CJK SC" pitchFamily="0" charset="-122"/>
              </a:rPr>
              <a:t>设备注册 / 资源分配 / 权限审核</a:t>
            </a:r>
          </a:p>
        </p:txBody>
      </p:sp>
      <p:sp>
        <p:nvSpPr>
          <p:cNvPr id="1048634" name="Rounded Rectangle 8"/>
          <p:cNvSpPr/>
          <p:nvPr/>
        </p:nvSpPr>
        <p:spPr>
          <a:xfrm rot="0">
            <a:off x="3840162" y="2743200"/>
            <a:ext cx="2332037" cy="914400"/>
          </a:xfrm>
          <a:prstGeom prst="roundRect">
            <a:avLst>
              <a:gd name="adj" fmla="val 16667"/>
            </a:avLst>
          </a:prstGeom>
          <a:solidFill>
            <a:srgbClr val="F5F7FA"/>
          </a:solidFill>
          <a:ln w="10160" cap="flat" cmpd="sng">
            <a:solidFill>
              <a:srgbClr val="D8DEE8">
                <a:alpha val="100000"/>
              </a:srgbClr>
            </a:solidFill>
            <a:prstDash val="solid"/>
            <a:round/>
          </a:ln>
          <a:effectLst>
            <a:outerShdw algn="b" dir="5400000" dist="23000" kx="0" sx="100000" sy="100000">
              <a:srgbClr val="000000">
                <a:alpha val="34999"/>
              </a:srgbClr>
            </a:outerShdw>
          </a:effectLst>
        </p:spPr>
        <p:txBody>
          <a:bodyPr anchor="ctr" bIns="45720" lIns="164592" rIns="146304" tIns="109728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ct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altLang="en-US" b="1" sz="1700" lang="en-US">
                <a:solidFill>
                  <a:srgbClr val="121C2B"/>
                </a:solidFill>
                <a:latin typeface="Noto Sans CJK SC" pitchFamily="0" charset="-122"/>
              </a:rPr>
              <a:t>对话引擎</a:t>
            </a:r>
          </a:p>
          <a:p>
            <a:pPr algn="l" eaLnBrk="1" fontAlgn="base" hangingPunct="1" indent="0" latinLnBrk="0" lvl="0" marL="0">
              <a:lnSpc>
                <a:spcPct val="112000"/>
              </a:lnSpc>
              <a:spcBef>
                <a:spcPts val="600"/>
              </a:spcBef>
              <a:spcAft>
                <a:spcPct val="0"/>
              </a:spcAft>
              <a:buFontTx/>
              <a:buNone/>
            </a:pPr>
            <a:r>
              <a:rPr altLang="en-US" sz="1200" lang="en-US">
                <a:solidFill>
                  <a:srgbClr val="4E5B6D"/>
                </a:solidFill>
                <a:latin typeface="Noto Sans CJK SC" pitchFamily="0" charset="-122"/>
              </a:rPr>
              <a:t>ASR / LLM / TTS</a:t>
            </a:r>
            <a:br>
              <a:rPr altLang="en-US" sz="1200" lang="en-US">
                <a:solidFill>
                  <a:srgbClr val="4E5B6D"/>
                </a:solidFill>
                <a:latin typeface="Noto Sans CJK SC" pitchFamily="0" charset="-122"/>
              </a:rPr>
            </a:br>
            <a:r>
              <a:rPr altLang="en-US" sz="1200" lang="en-US">
                <a:solidFill>
                  <a:srgbClr val="4E5B6D"/>
                </a:solidFill>
                <a:latin typeface="Noto Sans CJK SC" pitchFamily="0" charset="-122"/>
              </a:rPr>
              <a:t>建议接入豆包等实时能力</a:t>
            </a:r>
          </a:p>
        </p:txBody>
      </p:sp>
      <p:sp>
        <p:nvSpPr>
          <p:cNvPr id="1048635" name="Rounded Rectangle 9"/>
          <p:cNvSpPr/>
          <p:nvPr/>
        </p:nvSpPr>
        <p:spPr>
          <a:xfrm rot="0">
            <a:off x="3840162" y="3949700"/>
            <a:ext cx="2332037" cy="77787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0160" cap="flat" cmpd="sng">
            <a:solidFill>
              <a:srgbClr val="D8DEE8">
                <a:alpha val="100000"/>
              </a:srgbClr>
            </a:solidFill>
            <a:prstDash val="solid"/>
            <a:round/>
          </a:ln>
          <a:effectLst>
            <a:outerShdw algn="b" dir="5400000" dist="23000" kx="0" sx="100000" sy="100000">
              <a:srgbClr val="000000">
                <a:alpha val="34999"/>
              </a:srgbClr>
            </a:outerShdw>
          </a:effectLst>
        </p:spPr>
        <p:txBody>
          <a:bodyPr anchor="ctr" bIns="45720" lIns="164592" rIns="146304" tIns="109728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ct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altLang="en-US" b="1" sz="1700" lang="en-US">
                <a:solidFill>
                  <a:srgbClr val="D21414"/>
                </a:solidFill>
                <a:latin typeface="Noto Sans CJK SC" pitchFamily="0" charset="-122"/>
              </a:rPr>
              <a:t>MCP 管理平台</a:t>
            </a:r>
          </a:p>
          <a:p>
            <a:pPr algn="l" eaLnBrk="1" fontAlgn="base" hangingPunct="1" indent="0" latinLnBrk="0" lvl="0" marL="0">
              <a:lnSpc>
                <a:spcPct val="112000"/>
              </a:lnSpc>
              <a:spcBef>
                <a:spcPts val="600"/>
              </a:spcBef>
              <a:spcAft>
                <a:spcPct val="0"/>
              </a:spcAft>
              <a:buFontTx/>
              <a:buNone/>
            </a:pPr>
            <a:r>
              <a:rPr altLang="en-US" sz="1200" lang="en-US">
                <a:solidFill>
                  <a:srgbClr val="4E5B6D"/>
                </a:solidFill>
                <a:latin typeface="Noto Sans CJK SC" pitchFamily="0" charset="-122"/>
              </a:rPr>
              <a:t>知识库 / 媒体库 / 企业接口</a:t>
            </a:r>
          </a:p>
        </p:txBody>
      </p:sp>
      <p:cxnSp>
        <p:nvCxnSpPr>
          <p:cNvPr id="3145739" name="Connector 10"/>
          <p:cNvCxnSpPr>
            <a:cxnSpLocks/>
          </p:cNvCxnSpPr>
          <p:nvPr/>
        </p:nvCxnSpPr>
        <p:spPr>
          <a:xfrm rot="0">
            <a:off x="5010150" y="2514600"/>
            <a:ext cx="0" cy="182562"/>
          </a:xfrm>
          <a:prstGeom prst="line"/>
          <a:noFill/>
          <a:ln w="25400" cap="flat" cmpd="sng">
            <a:solidFill>
              <a:srgbClr val="D21414">
                <a:alpha val="100000"/>
              </a:srgbClr>
            </a:solidFill>
            <a:prstDash val="solid"/>
            <a:round/>
          </a:ln>
          <a:effectLst>
            <a:outerShdw algn="b" dir="5400000" dist="20000" kx="0" sx="100000" sy="100000">
              <a:srgbClr val="000000">
                <a:alpha val="37999"/>
              </a:srgbClr>
            </a:outerShdw>
          </a:effectLst>
        </p:spPr>
      </p:cxnSp>
      <p:cxnSp>
        <p:nvCxnSpPr>
          <p:cNvPr id="3145740" name="Connector 11"/>
          <p:cNvCxnSpPr>
            <a:cxnSpLocks/>
          </p:cNvCxnSpPr>
          <p:nvPr/>
        </p:nvCxnSpPr>
        <p:spPr>
          <a:xfrm rot="0">
            <a:off x="5010150" y="3703637"/>
            <a:ext cx="0" cy="209550"/>
          </a:xfrm>
          <a:prstGeom prst="line"/>
          <a:noFill/>
          <a:ln w="25400" cap="flat" cmpd="sng">
            <a:solidFill>
              <a:srgbClr val="D21414">
                <a:alpha val="100000"/>
              </a:srgbClr>
            </a:solidFill>
            <a:prstDash val="solid"/>
            <a:round/>
          </a:ln>
          <a:effectLst>
            <a:outerShdw algn="b" dir="5400000" dist="20000" kx="0" sx="100000" sy="100000">
              <a:srgbClr val="000000">
                <a:alpha val="37999"/>
              </a:srgbClr>
            </a:outerShdw>
          </a:effectLst>
        </p:spPr>
      </p:cxnSp>
      <p:cxnSp>
        <p:nvCxnSpPr>
          <p:cNvPr id="3145741" name="Connector 12"/>
          <p:cNvCxnSpPr>
            <a:cxnSpLocks/>
          </p:cNvCxnSpPr>
          <p:nvPr/>
        </p:nvCxnSpPr>
        <p:spPr>
          <a:xfrm rot="0">
            <a:off x="6354762" y="2971800"/>
            <a:ext cx="795337" cy="0"/>
          </a:xfrm>
          <a:prstGeom prst="line"/>
          <a:noFill/>
          <a:ln w="25400" cap="flat" cmpd="sng">
            <a:solidFill>
              <a:srgbClr val="D21414">
                <a:alpha val="100000"/>
              </a:srgbClr>
            </a:solidFill>
            <a:prstDash val="solid"/>
            <a:round/>
          </a:ln>
          <a:effectLst>
            <a:outerShdw algn="b" dir="5400000" dist="20000" kx="0" sx="100000" sy="100000">
              <a:srgbClr val="000000">
                <a:alpha val="37999"/>
              </a:srgbClr>
            </a:outerShdw>
          </a:effectLst>
        </p:spPr>
      </p:cxnSp>
      <p:sp>
        <p:nvSpPr>
          <p:cNvPr id="1048636" name="Rounded Rectangle 13"/>
          <p:cNvSpPr/>
          <p:nvPr/>
        </p:nvSpPr>
        <p:spPr>
          <a:xfrm rot="0">
            <a:off x="7361237" y="2378075"/>
            <a:ext cx="2879725" cy="123348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0160" cap="flat" cmpd="sng">
            <a:solidFill>
              <a:srgbClr val="D8DEE8">
                <a:alpha val="100000"/>
              </a:srgbClr>
            </a:solidFill>
            <a:prstDash val="solid"/>
            <a:round/>
          </a:ln>
          <a:effectLst>
            <a:outerShdw algn="b" dir="5400000" dist="23000" kx="0" sx="100000" sy="100000">
              <a:srgbClr val="000000">
                <a:alpha val="34999"/>
              </a:srgbClr>
            </a:outerShdw>
          </a:effectLst>
        </p:spPr>
        <p:txBody>
          <a:bodyPr anchor="ctr" bIns="45720" lIns="164592" rIns="146304" tIns="109728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ct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altLang="en-US" b="1" sz="1700" lang="en-US">
                <a:solidFill>
                  <a:srgbClr val="D21414"/>
                </a:solidFill>
                <a:latin typeface="Noto Sans CJK SC" pitchFamily="0" charset="-122"/>
              </a:rPr>
              <a:t>资源与服务层</a:t>
            </a:r>
          </a:p>
          <a:p>
            <a:pPr algn="l" eaLnBrk="1" fontAlgn="base" hangingPunct="1" indent="0" latinLnBrk="0" lvl="0" marL="0">
              <a:lnSpc>
                <a:spcPct val="112000"/>
              </a:lnSpc>
              <a:spcBef>
                <a:spcPts val="600"/>
              </a:spcBef>
              <a:spcAft>
                <a:spcPct val="0"/>
              </a:spcAft>
              <a:buFontTx/>
              <a:buNone/>
            </a:pPr>
            <a:r>
              <a:rPr altLang="en-US" sz="1200" lang="en-US">
                <a:solidFill>
                  <a:srgbClr val="4E5B6D"/>
                </a:solidFill>
                <a:latin typeface="Noto Sans CJK SC" pitchFamily="0" charset="-122"/>
              </a:rPr>
              <a:t>知识库 / 向量数据库</a:t>
            </a:r>
            <a:br>
              <a:rPr altLang="en-US" sz="1200" lang="en-US">
                <a:solidFill>
                  <a:srgbClr val="4E5B6D"/>
                </a:solidFill>
                <a:latin typeface="Noto Sans CJK SC" pitchFamily="0" charset="-122"/>
              </a:rPr>
            </a:br>
            <a:r>
              <a:rPr altLang="en-US" sz="1200" lang="en-US">
                <a:solidFill>
                  <a:srgbClr val="4E5B6D"/>
                </a:solidFill>
                <a:latin typeface="Noto Sans CJK SC" pitchFamily="0" charset="-122"/>
              </a:rPr>
              <a:t>对象存储</a:t>
            </a:r>
            <a:br>
              <a:rPr altLang="en-US" sz="1200" lang="en-US">
                <a:solidFill>
                  <a:srgbClr val="4E5B6D"/>
                </a:solidFill>
                <a:latin typeface="Noto Sans CJK SC" pitchFamily="0" charset="-122"/>
              </a:rPr>
            </a:br>
            <a:r>
              <a:rPr altLang="en-US" sz="1200" lang="en-US">
                <a:solidFill>
                  <a:srgbClr val="4E5B6D"/>
                </a:solidFill>
                <a:latin typeface="Noto Sans CJK SC" pitchFamily="0" charset="-122"/>
              </a:rPr>
              <a:t>企业现有接口</a:t>
            </a:r>
          </a:p>
        </p:txBody>
      </p:sp>
      <p:sp>
        <p:nvSpPr>
          <p:cNvPr id="1048637" name="Rounded Rectangle 14"/>
          <p:cNvSpPr/>
          <p:nvPr/>
        </p:nvSpPr>
        <p:spPr>
          <a:xfrm rot="0">
            <a:off x="7361237" y="3978275"/>
            <a:ext cx="2879725" cy="958850"/>
          </a:xfrm>
          <a:prstGeom prst="roundRect">
            <a:avLst>
              <a:gd name="adj" fmla="val 16667"/>
            </a:avLst>
          </a:prstGeom>
          <a:solidFill>
            <a:srgbClr val="F5F7FA"/>
          </a:solidFill>
          <a:ln w="10160" cap="flat" cmpd="sng">
            <a:solidFill>
              <a:srgbClr val="D8DEE8">
                <a:alpha val="100000"/>
              </a:srgbClr>
            </a:solidFill>
            <a:prstDash val="solid"/>
            <a:round/>
          </a:ln>
          <a:effectLst>
            <a:outerShdw algn="b" dir="5400000" dist="23000" kx="0" sx="100000" sy="100000">
              <a:srgbClr val="000000">
                <a:alpha val="34999"/>
              </a:srgbClr>
            </a:outerShdw>
          </a:effectLst>
        </p:spPr>
        <p:txBody>
          <a:bodyPr anchor="ctr" bIns="45720" lIns="164592" rIns="146304" tIns="109728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ct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altLang="en-US" b="1" sz="1700" lang="en-US">
                <a:solidFill>
                  <a:srgbClr val="121C2B"/>
                </a:solidFill>
                <a:latin typeface="Noto Sans CJK SC" pitchFamily="0" charset="-122"/>
              </a:rPr>
              <a:t>可替换能力</a:t>
            </a:r>
          </a:p>
          <a:p>
            <a:pPr algn="l" eaLnBrk="1" fontAlgn="base" hangingPunct="1" indent="0" latinLnBrk="0" lvl="0" marL="0">
              <a:lnSpc>
                <a:spcPct val="112000"/>
              </a:lnSpc>
              <a:spcBef>
                <a:spcPts val="600"/>
              </a:spcBef>
              <a:spcAft>
                <a:spcPct val="0"/>
              </a:spcAft>
              <a:buFontTx/>
              <a:buNone/>
            </a:pPr>
            <a:r>
              <a:rPr altLang="en-US" sz="1200" lang="en-US">
                <a:solidFill>
                  <a:srgbClr val="4E5B6D"/>
                </a:solidFill>
                <a:latin typeface="Noto Sans CJK SC" pitchFamily="0" charset="-122"/>
              </a:rPr>
              <a:t>LLM 支持 DeepSeek、豆包、千问</a:t>
            </a:r>
            <a:br>
              <a:rPr altLang="en-US" sz="1200" lang="en-US">
                <a:solidFill>
                  <a:srgbClr val="4E5B6D"/>
                </a:solidFill>
                <a:latin typeface="Noto Sans CJK SC" pitchFamily="0" charset="-122"/>
              </a:rPr>
            </a:br>
            <a:r>
              <a:rPr altLang="en-US" sz="1200" lang="en-US">
                <a:solidFill>
                  <a:srgbClr val="4E5B6D"/>
                </a:solidFill>
                <a:latin typeface="Noto Sans CJK SC" pitchFamily="0" charset="-122"/>
              </a:rPr>
              <a:t>语音与模型能力可按客户要求接入</a:t>
            </a:r>
          </a:p>
        </p:txBody>
      </p:sp>
      <p:sp>
        <p:nvSpPr>
          <p:cNvPr id="1048638" name="TextBox 15"/>
          <p:cNvSpPr/>
          <p:nvPr/>
        </p:nvSpPr>
        <p:spPr>
          <a:xfrm rot="0">
            <a:off x="-201612" y="5989637"/>
            <a:ext cx="12366625" cy="463550"/>
          </a:xfrm>
          <a:prstGeom prst="rect"/>
          <a:noFill/>
          <a:ln>
            <a:noFill/>
          </a:ln>
        </p:spPr>
        <p:txBody>
          <a:bodyPr anchor="t" bIns="18288" lIns="18288" rIns="18288" tIns="18288" vert="horz">
            <a:spAutoFit/>
          </a:bodyPr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ct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altLang="en-US" b="1" sz="1900" lang="en-US">
                <a:solidFill>
                  <a:srgbClr val="121C2B"/>
                </a:solidFill>
                <a:latin typeface="Noto Sans CJK SC" pitchFamily="0" charset="-122"/>
              </a:rPr>
              <a:t>架构重点：设备接入可管控，企业能力可注册，对话能力可替换</a:t>
            </a:r>
          </a:p>
        </p:txBody>
      </p:sp>
      <p:sp>
        <p:nvSpPr>
          <p:cNvPr id="1048639" name="Rectangle 16"/>
          <p:cNvSpPr/>
          <p:nvPr/>
        </p:nvSpPr>
        <p:spPr>
          <a:xfrm rot="0">
            <a:off x="2193925" y="5880100"/>
            <a:ext cx="7772400" cy="31750"/>
          </a:xfrm>
          <a:prstGeom prst="rect"/>
          <a:solidFill>
            <a:srgbClr val="D21414"/>
          </a:solidFill>
          <a:ln>
            <a:noFill/>
          </a:ln>
          <a:effectLst>
            <a:outerShdw algn="b" dir="5400000" dist="23000" kx="0" sx="100000" sy="100000">
              <a:srgbClr val="000000">
                <a:alpha val="34999"/>
              </a:srgbClr>
            </a:outerShdw>
          </a:effectLst>
        </p:spPr>
        <p:txBody>
          <a:bodyPr anchor="ctr" bIns="45720" lIns="91440" rIns="91440" tIns="45720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ct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altLang="en-US" lang="en-US">
              <a:solidFill>
                <a:srgbClr val="FFFFFF"/>
              </a:solidFill>
              <a:latin typeface="Calibri" pitchFamily="0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23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40" name="TextBox 2"/>
          <p:cNvSpPr/>
          <p:nvPr/>
        </p:nvSpPr>
        <p:spPr>
          <a:xfrm rot="0">
            <a:off x="712787" y="401637"/>
            <a:ext cx="3465512" cy="646112"/>
          </a:xfrm>
          <a:prstGeom prst="rect"/>
          <a:noFill/>
          <a:ln>
            <a:noFill/>
          </a:ln>
        </p:spPr>
        <p:txBody>
          <a:bodyPr anchor="t" bIns="18288" lIns="18288" rIns="18288" tIns="18288" vert="horz" wrap="none">
            <a:spAutoFit/>
          </a:bodyPr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l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altLang="en-US" b="1" sz="2700" lang="en-US">
                <a:solidFill>
                  <a:srgbClr val="121C2B"/>
                </a:solidFill>
                <a:latin typeface="Noto Sans CJK SC" pitchFamily="0" charset="-122"/>
              </a:rPr>
              <a:t>企业可定制能力与价值</a:t>
            </a:r>
          </a:p>
        </p:txBody>
      </p:sp>
      <p:sp>
        <p:nvSpPr>
          <p:cNvPr id="1048641" name="Rectangle 3"/>
          <p:cNvSpPr/>
          <p:nvPr/>
        </p:nvSpPr>
        <p:spPr>
          <a:xfrm rot="0">
            <a:off x="0" y="977900"/>
            <a:ext cx="12192000" cy="31750"/>
          </a:xfrm>
          <a:prstGeom prst="rect"/>
          <a:solidFill>
            <a:srgbClr val="D21414"/>
          </a:solidFill>
          <a:ln>
            <a:noFill/>
          </a:ln>
          <a:effectLst>
            <a:outerShdw algn="b" dir="5400000" dist="23000" kx="0" sx="100000" sy="100000">
              <a:srgbClr val="000000">
                <a:alpha val="34999"/>
              </a:srgbClr>
            </a:outerShdw>
          </a:effectLst>
        </p:spPr>
        <p:txBody>
          <a:bodyPr anchor="ctr" bIns="45720" lIns="91440" rIns="91440" tIns="45720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ct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altLang="en-US" lang="en-US">
              <a:solidFill>
                <a:srgbClr val="FFFFFF"/>
              </a:solidFill>
              <a:latin typeface="Calibri" pitchFamily="0" charset="0"/>
            </a:endParaRPr>
          </a:p>
        </p:txBody>
      </p:sp>
      <p:pic>
        <p:nvPicPr>
          <p:cNvPr id="2097154" name="Picture 5" descr="product.jpg"/>
          <p:cNvPicPr>
            <a:picLocks/>
          </p:cNvPicPr>
          <p:nvPr/>
        </p:nvPicPr>
        <p:blipFill>
          <a:blip xmlns:r="http://schemas.openxmlformats.org/officeDocument/2006/relationships" r:embed="rId1"/>
          <a:srcRect l="1558" t="25763" r="-1558" b="-3778"/>
          <a:stretch>
            <a:fillRect/>
          </a:stretch>
        </p:blipFill>
        <p:spPr>
          <a:xfrm rot="0">
            <a:off x="6656387" y="1520825"/>
            <a:ext cx="3382962" cy="3959225"/>
          </a:xfrm>
          <a:prstGeom prst="rect"/>
          <a:noFill/>
          <a:ln>
            <a:noFill/>
          </a:ln>
        </p:spPr>
      </p:pic>
      <p:sp>
        <p:nvSpPr>
          <p:cNvPr id="1048642" name="TextBox 6"/>
          <p:cNvSpPr/>
          <p:nvPr/>
        </p:nvSpPr>
        <p:spPr>
          <a:xfrm rot="0">
            <a:off x="868362" y="1627187"/>
            <a:ext cx="950912" cy="447675"/>
          </a:xfrm>
          <a:prstGeom prst="rect"/>
          <a:noFill/>
          <a:ln>
            <a:noFill/>
          </a:ln>
        </p:spPr>
        <p:txBody>
          <a:bodyPr anchor="t" bIns="18288" lIns="18288" rIns="18288" tIns="18288" vert="horz" wrap="none">
            <a:spAutoFit/>
          </a:bodyPr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l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altLang="en-US" b="1" lang="en-US">
                <a:solidFill>
                  <a:srgbClr val="D21414"/>
                </a:solidFill>
                <a:latin typeface="Noto Sans CJK SC" pitchFamily="0" charset="-122"/>
              </a:rPr>
              <a:t>硬件定制</a:t>
            </a:r>
          </a:p>
        </p:txBody>
      </p:sp>
      <p:sp>
        <p:nvSpPr>
          <p:cNvPr id="1048643" name="TextBox 7"/>
          <p:cNvSpPr/>
          <p:nvPr/>
        </p:nvSpPr>
        <p:spPr>
          <a:xfrm rot="0">
            <a:off x="868362" y="2103437"/>
            <a:ext cx="2500312" cy="458787"/>
          </a:xfrm>
          <a:prstGeom prst="rect"/>
          <a:noFill/>
          <a:ln>
            <a:noFill/>
          </a:ln>
        </p:spPr>
        <p:txBody>
          <a:bodyPr anchor="t" bIns="45720" lIns="18288" rIns="18288" tIns="45720" vert="horz" wrap="none">
            <a:spAutoFit/>
          </a:bodyPr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l" eaLnBrk="1" fontAlgn="base" hangingPunct="1" indent="0" latinLnBrk="0" lvl="0" marL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altLang="en-US" sz="1400" lang="en-US">
                <a:solidFill>
                  <a:srgbClr val="4E5B6D"/>
                </a:solidFill>
                <a:latin typeface="Noto Sans CJK SC" pitchFamily="0" charset="-122"/>
              </a:rPr>
              <a:t>外观开模 / 电路设计 / </a:t>
            </a:r>
            <a:r>
              <a:rPr altLang="en-US" sz="1400" lang="zh-CN">
                <a:solidFill>
                  <a:srgbClr val="4E5B6D"/>
                </a:solidFill>
                <a:latin typeface="Noto Sans CJK SC" pitchFamily="0" charset="-122"/>
              </a:rPr>
              <a:t>主题定制</a:t>
            </a:r>
          </a:p>
        </p:txBody>
      </p:sp>
      <p:sp>
        <p:nvSpPr>
          <p:cNvPr id="1048644" name="TextBox 8"/>
          <p:cNvSpPr/>
          <p:nvPr/>
        </p:nvSpPr>
        <p:spPr>
          <a:xfrm rot="0">
            <a:off x="868362" y="2762250"/>
            <a:ext cx="1179512" cy="447675"/>
          </a:xfrm>
          <a:prstGeom prst="rect"/>
          <a:noFill/>
          <a:ln>
            <a:noFill/>
          </a:ln>
        </p:spPr>
        <p:txBody>
          <a:bodyPr anchor="t" bIns="18288" lIns="18288" rIns="18288" tIns="18288" vert="horz" wrap="none">
            <a:spAutoFit/>
          </a:bodyPr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l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altLang="en-US" b="1" lang="en-US">
                <a:solidFill>
                  <a:srgbClr val="D21414"/>
                </a:solidFill>
                <a:latin typeface="Noto Sans CJK SC" pitchFamily="0" charset="-122"/>
              </a:rPr>
              <a:t>知识库定制</a:t>
            </a:r>
          </a:p>
        </p:txBody>
      </p:sp>
      <p:sp>
        <p:nvSpPr>
          <p:cNvPr id="1048645" name="TextBox 9"/>
          <p:cNvSpPr/>
          <p:nvPr/>
        </p:nvSpPr>
        <p:spPr>
          <a:xfrm rot="0">
            <a:off x="868362" y="3236912"/>
            <a:ext cx="2128837" cy="458787"/>
          </a:xfrm>
          <a:prstGeom prst="rect"/>
          <a:noFill/>
          <a:ln>
            <a:noFill/>
          </a:ln>
        </p:spPr>
        <p:txBody>
          <a:bodyPr anchor="t" bIns="45720" lIns="18288" rIns="18288" tIns="45720" vert="horz" wrap="none">
            <a:spAutoFit/>
          </a:bodyPr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l" eaLnBrk="1" fontAlgn="base" hangingPunct="1" indent="0" latinLnBrk="0" lvl="0" marL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altLang="en-US" sz="1400" lang="en-US">
                <a:solidFill>
                  <a:srgbClr val="4E5B6D"/>
                </a:solidFill>
                <a:latin typeface="Noto Sans CJK SC" pitchFamily="0" charset="-122"/>
              </a:rPr>
              <a:t>企业资料 / 产品手册 / FAQ</a:t>
            </a:r>
          </a:p>
        </p:txBody>
      </p:sp>
      <p:sp>
        <p:nvSpPr>
          <p:cNvPr id="1048646" name="TextBox 10"/>
          <p:cNvSpPr/>
          <p:nvPr/>
        </p:nvSpPr>
        <p:spPr>
          <a:xfrm rot="0">
            <a:off x="868362" y="3895725"/>
            <a:ext cx="950912" cy="447675"/>
          </a:xfrm>
          <a:prstGeom prst="rect"/>
          <a:noFill/>
          <a:ln>
            <a:noFill/>
          </a:ln>
        </p:spPr>
        <p:txBody>
          <a:bodyPr anchor="t" bIns="18288" lIns="18288" rIns="18288" tIns="18288" vert="horz" wrap="none">
            <a:spAutoFit/>
          </a:bodyPr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l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altLang="en-US" b="1" lang="en-US">
                <a:solidFill>
                  <a:srgbClr val="D21414"/>
                </a:solidFill>
                <a:latin typeface="Noto Sans CJK SC" pitchFamily="0" charset="-122"/>
              </a:rPr>
              <a:t>接口接入</a:t>
            </a:r>
          </a:p>
        </p:txBody>
      </p:sp>
      <p:sp>
        <p:nvSpPr>
          <p:cNvPr id="1048647" name="TextBox 11"/>
          <p:cNvSpPr/>
          <p:nvPr/>
        </p:nvSpPr>
        <p:spPr>
          <a:xfrm rot="0">
            <a:off x="868362" y="4370387"/>
            <a:ext cx="2105025" cy="458787"/>
          </a:xfrm>
          <a:prstGeom prst="rect"/>
          <a:noFill/>
          <a:ln>
            <a:noFill/>
          </a:ln>
        </p:spPr>
        <p:txBody>
          <a:bodyPr anchor="t" bIns="45720" lIns="18288" rIns="18288" tIns="45720" vert="horz" wrap="none">
            <a:spAutoFit/>
          </a:bodyPr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l" eaLnBrk="1" fontAlgn="base" hangingPunct="1" indent="0" latinLnBrk="0" lvl="0" marL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altLang="en-US" sz="1400" lang="en-US">
                <a:solidFill>
                  <a:srgbClr val="4E5B6D"/>
                </a:solidFill>
                <a:latin typeface="Noto Sans CJK SC" pitchFamily="0" charset="-122"/>
              </a:rPr>
              <a:t>CRM / ERP / OA / 工单库存</a:t>
            </a:r>
          </a:p>
        </p:txBody>
      </p:sp>
      <p:sp>
        <p:nvSpPr>
          <p:cNvPr id="1048648" name="TextBox 12"/>
          <p:cNvSpPr/>
          <p:nvPr/>
        </p:nvSpPr>
        <p:spPr>
          <a:xfrm rot="0">
            <a:off x="3367087" y="5989637"/>
            <a:ext cx="5345112" cy="463550"/>
          </a:xfrm>
          <a:prstGeom prst="rect"/>
          <a:noFill/>
          <a:ln>
            <a:noFill/>
          </a:ln>
        </p:spPr>
        <p:txBody>
          <a:bodyPr anchor="t" bIns="18288" lIns="18288" rIns="18288" tIns="18288" vert="horz" wrap="none">
            <a:spAutoFit/>
          </a:bodyPr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ct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altLang="en-US" b="1" sz="1900" lang="en-US">
                <a:solidFill>
                  <a:srgbClr val="121C2B"/>
                </a:solidFill>
                <a:latin typeface="Noto Sans CJK SC" pitchFamily="0" charset="-122"/>
              </a:rPr>
              <a:t>价值：稳定讲解、知识问答、业务查询、内容点播</a:t>
            </a:r>
          </a:p>
        </p:txBody>
      </p:sp>
      <p:sp>
        <p:nvSpPr>
          <p:cNvPr id="1048649" name="Rectangle 13"/>
          <p:cNvSpPr/>
          <p:nvPr/>
        </p:nvSpPr>
        <p:spPr>
          <a:xfrm rot="0">
            <a:off x="2193925" y="5880100"/>
            <a:ext cx="7772400" cy="31750"/>
          </a:xfrm>
          <a:prstGeom prst="rect"/>
          <a:solidFill>
            <a:srgbClr val="D21414"/>
          </a:solidFill>
          <a:ln>
            <a:noFill/>
          </a:ln>
          <a:effectLst>
            <a:outerShdw algn="b" dir="5400000" dist="23000" kx="0" sx="100000" sy="100000">
              <a:srgbClr val="000000">
                <a:alpha val="34999"/>
              </a:srgbClr>
            </a:outerShdw>
          </a:effectLst>
        </p:spPr>
        <p:txBody>
          <a:bodyPr anchor="ctr" bIns="45720" lIns="91440" rIns="91440" tIns="45720" vert="horz"/>
          <a:lstStyle>
            <a:lvl1pPr algn="l" eaLnBrk="1" fontAlgn="base" hangingPunct="1" indent="0" latinLnBrk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1pPr>
            <a:lvl2pPr algn="l" eaLnBrk="1" fontAlgn="base" hangingPunct="1" indent="0" latinLnBrk="0" marL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2pPr>
            <a:lvl3pPr algn="l" eaLnBrk="1" fontAlgn="base" hangingPunct="1" indent="0" latinLnBrk="0" marL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3pPr>
            <a:lvl4pPr algn="l" eaLnBrk="1" fontAlgn="base" hangingPunct="1" indent="0" latinLnBrk="0" marL="13716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4pPr>
            <a:lvl5pPr algn="l" eaLnBrk="1" fontAlgn="base" hangingPunct="1" indent="0" latinLnBrk="0" marL="18288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sz="1800">
                <a:solidFill>
                  <a:srgbClr val="000000"/>
                </a:solidFill>
                <a:latin typeface="Calibri" pitchFamily="0" charset="0"/>
              </a:defRPr>
            </a:lvl5pPr>
          </a:lstStyle>
          <a:p>
            <a:pPr algn="ctr" eaLnBrk="1" fontAlgn="base" hangingPunct="1" indent="0" latinLnBrk="0" lvl="0" mar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altLang="en-US" lang="en-US">
              <a:solidFill>
                <a:srgbClr val="FFFFFF"/>
              </a:solidFill>
              <a:latin typeface="Calibri" pitchFamily="0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Default Color Scheme">
      <a:dk1>
        <a:srgbClr val="000000"/>
      </a:dk1>
      <a:lt1>
        <a:srgbClr val="FFFFFF"/>
      </a:lt1>
      <a:dk2>
        <a:srgbClr val="EEECE1"/>
      </a:dk2>
      <a:lt2>
        <a:srgbClr val="1F497D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3C1DA"/>
      </a:accent5>
      <a:accent6>
        <a:srgbClr val="AC4744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Default Color Scheme 1">
        <a:dk1>
          <a:srgbClr val="000000"/>
        </a:dk1>
        <a:lt1>
          <a:srgbClr val="FFFFFF"/>
        </a:lt1>
        <a:dk2>
          <a:srgbClr val="EEECE1"/>
        </a:dk2>
        <a:lt2>
          <a:srgbClr val="1F497D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3C1DA"/>
        </a:accent5>
        <a:accent6>
          <a:srgbClr val="AC4744"/>
        </a:accent6>
        <a:hlink>
          <a:srgbClr val="0000FF"/>
        </a:hlink>
        <a:folHlink>
          <a:srgbClr val="800080"/>
        </a:folHlink>
      </a:clrScheme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theme/theme3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ScaleCrop>0</ScaleCrop>
  <LinksUpToDate>0</LinksUpToDate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creator>LNA-AL00</dc:creator>
  <cp:lastModifiedBy>戴健</cp:lastModifiedBy>
  <dcterms:created xsi:type="dcterms:W3CDTF">2013-01-27T01:14:00Z</dcterms:created>
  <dcterms:modified xsi:type="dcterms:W3CDTF">2026-05-16T10:40:23Z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98207cda9b154384a17c4ff8db5833f8_23</vt:lpwstr>
  </property>
  <property fmtid="{D5CDD505-2E9C-101B-9397-08002B2CF9AE}" pid="3" name="KSOProductBuildVer">
    <vt:lpwstr>1033-12.1.0.17900</vt:lpwstr>
  </property>
</Properties>
</file>